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0202E-2359-43D3-918D-08B1BA96A9CE}" type="datetimeFigureOut">
              <a:rPr lang="es-ES"/>
              <a:t>27/09/2023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F3306-F98F-4DE2-88D9-41EA0B3AF0C8}" type="slidenum">
              <a:rPr lang="es-ES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05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F3306-F98F-4DE2-88D9-41EA0B3AF0C8}" type="slidenum">
              <a:rPr lang="es-ES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61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O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3A8E705-5234-489F-B3F1-65C9DBA7866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1B2BD65-6723-4A37-81EB-99B7C0CEF59B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609600"/>
          </a:xfrm>
        </p:spPr>
        <p:txBody>
          <a:bodyPr/>
          <a:lstStyle/>
          <a:p>
            <a:r>
              <a:rPr lang="es-CO" dirty="0"/>
              <a:t>MSc. William David Vargas Prieto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75792"/>
          </a:xfrm>
        </p:spPr>
        <p:txBody>
          <a:bodyPr/>
          <a:lstStyle/>
          <a:p>
            <a:r>
              <a:rPr lang="es-CO" dirty="0"/>
              <a:t>Mantenimiento Industrial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844368" y="4014360"/>
            <a:ext cx="3152403" cy="64611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s-ES"/>
              <a:t>Sena Centro de Diseño y Metrología</a:t>
            </a:r>
          </a:p>
        </p:txBody>
      </p:sp>
    </p:spTree>
    <p:extLst>
      <p:ext uri="{BB962C8B-B14F-4D97-AF65-F5344CB8AC3E}">
        <p14:creationId xmlns:p14="http://schemas.microsoft.com/office/powerpoint/2010/main" val="413496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Tipos de Mantenimiento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916832"/>
            <a:ext cx="8503920" cy="3528392"/>
          </a:xfrm>
        </p:spPr>
        <p:txBody>
          <a:bodyPr>
            <a:normAutofit/>
          </a:bodyPr>
          <a:lstStyle/>
          <a:p>
            <a:r>
              <a:rPr lang="es-CO" dirty="0"/>
              <a:t>Mantenimiento Correctivo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r>
              <a:rPr lang="es-CO" dirty="0"/>
              <a:t>Mantenimiento Preventivo.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r>
              <a:rPr lang="es-CO" dirty="0"/>
              <a:t>Mantenimiento Predictivo.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04004"/>
            <a:ext cx="2462869" cy="163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203" y="4817515"/>
            <a:ext cx="2346845" cy="175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www.abellolinde.es/internet.lg.lg.esp/es/images/44679_D1316_219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725" y="3075898"/>
            <a:ext cx="3024336" cy="167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76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Mantenimiento Correctivo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5008" y="3501008"/>
            <a:ext cx="8928992" cy="2952328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2000" dirty="0"/>
              <a:t>Restaura una vez halla fallado el equipo, se debe restaurar de </a:t>
            </a:r>
          </a:p>
          <a:p>
            <a:pPr marL="0" indent="0" algn="just">
              <a:buNone/>
            </a:pPr>
            <a:r>
              <a:rPr lang="es-CO" sz="2000" dirty="0"/>
              <a:t>     manera rápida, segura y confiable.</a:t>
            </a:r>
          </a:p>
          <a:p>
            <a:pPr algn="just"/>
            <a:r>
              <a:rPr lang="es-CO" sz="2000" dirty="0"/>
              <a:t>Se quiere evitar reparaciones provisionales.</a:t>
            </a:r>
          </a:p>
          <a:p>
            <a:pPr marL="0" indent="0" algn="just">
              <a:buNone/>
            </a:pPr>
            <a:endParaRPr lang="es-CO" sz="2000" dirty="0"/>
          </a:p>
          <a:p>
            <a:pPr lvl="3"/>
            <a:r>
              <a:rPr lang="es-CO" sz="1800" dirty="0"/>
              <a:t>Correctivo Accidental: Falla repentina que ocasiona paros y fallas.</a:t>
            </a:r>
          </a:p>
          <a:p>
            <a:pPr lvl="3"/>
            <a:r>
              <a:rPr lang="es-CO" sz="1800" dirty="0"/>
              <a:t>Correctivo Emergencia: Falla en la que se requiere ser corregid de inmediato.</a:t>
            </a:r>
          </a:p>
          <a:p>
            <a:pPr lvl="3"/>
            <a:r>
              <a:rPr lang="es-CO" sz="1800" dirty="0"/>
              <a:t>Correctivo por norma: Cuando la reparación es mas costosa que los equipos.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5"/>
            <a:ext cx="2520280" cy="197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60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Mantenimiento Correctivo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sz="3200" b="1" u="sng" dirty="0"/>
              <a:t>¿Que se debe tener en cuenta?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Personal</a:t>
            </a:r>
            <a:r>
              <a:rPr lang="es-CO" b="1" dirty="0"/>
              <a:t>: </a:t>
            </a:r>
            <a:r>
              <a:rPr lang="es-CO" dirty="0"/>
              <a:t>Trabajo en conjunto y planeado.</a:t>
            </a:r>
          </a:p>
          <a:p>
            <a:r>
              <a:rPr lang="es-CO" b="1" dirty="0"/>
              <a:t>Equipos y Herramientas: </a:t>
            </a:r>
            <a:r>
              <a:rPr lang="es-CO" dirty="0"/>
              <a:t>En buen estado y las necesarias.</a:t>
            </a:r>
          </a:p>
          <a:p>
            <a:r>
              <a:rPr lang="es-CO" b="1" dirty="0"/>
              <a:t>Suministros y repuestos: </a:t>
            </a:r>
            <a:r>
              <a:rPr lang="es-CO" dirty="0"/>
              <a:t>Disponibles y de calidad.</a:t>
            </a:r>
          </a:p>
          <a:p>
            <a:r>
              <a:rPr lang="es-CO" b="1" dirty="0"/>
              <a:t>Documentación: </a:t>
            </a:r>
            <a:r>
              <a:rPr lang="es-CO" dirty="0"/>
              <a:t>Trabajo de oficina.</a:t>
            </a:r>
          </a:p>
        </p:txBody>
      </p:sp>
    </p:spTree>
    <p:extLst>
      <p:ext uri="{BB962C8B-B14F-4D97-AF65-F5344CB8AC3E}">
        <p14:creationId xmlns:p14="http://schemas.microsoft.com/office/powerpoint/2010/main" val="390038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Mantenimiento Preventivo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93431" y="3501008"/>
            <a:ext cx="8503920" cy="2664296"/>
          </a:xfrm>
        </p:spPr>
        <p:txBody>
          <a:bodyPr>
            <a:normAutofit lnSpcReduction="10000"/>
          </a:bodyPr>
          <a:lstStyle/>
          <a:p>
            <a:r>
              <a:rPr lang="es-CO" dirty="0"/>
              <a:t>Mantenimiento planeado, la meta es mantener el equipo en buena condición operativa.</a:t>
            </a:r>
          </a:p>
          <a:p>
            <a:r>
              <a:rPr lang="es-CO" dirty="0"/>
              <a:t>Se programa el mantenimiento en un intervalo de tiempo aunque no se necesite.</a:t>
            </a:r>
          </a:p>
          <a:p>
            <a:r>
              <a:rPr lang="es-CO" dirty="0"/>
              <a:t>Es necesario conocer el equipo, o tener una idea clara del funcionamiento.</a:t>
            </a:r>
          </a:p>
          <a:p>
            <a:endParaRPr lang="es-CO" dirty="0"/>
          </a:p>
        </p:txBody>
      </p:sp>
      <p:pic>
        <p:nvPicPr>
          <p:cNvPr id="4" name="Picture 6" descr="http://www.abellolinde.es/internet.lg.lg.esp/es/images/44679_D1316_219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22" y="1412776"/>
            <a:ext cx="350718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378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Mantenimiento Preventivo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marL="0" indent="0">
              <a:buNone/>
            </a:pPr>
            <a:r>
              <a:rPr lang="es-CO" sz="3200" b="1" u="sng" dirty="0"/>
              <a:t>¿Que se debe tener en cuenta?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s-CO" b="1" dirty="0"/>
              <a:t>Que tengo?: </a:t>
            </a:r>
            <a:r>
              <a:rPr lang="es-CO" dirty="0"/>
              <a:t>Cuáles equipos.</a:t>
            </a:r>
          </a:p>
          <a:p>
            <a:r>
              <a:rPr lang="es-CO" b="1" dirty="0"/>
              <a:t>Qué les debo hacer?: </a:t>
            </a:r>
            <a:r>
              <a:rPr lang="es-CO" dirty="0"/>
              <a:t>Actividades a elaborar.</a:t>
            </a:r>
          </a:p>
          <a:p>
            <a:r>
              <a:rPr lang="es-CO" b="1" dirty="0"/>
              <a:t>Cuánto tiempo?: </a:t>
            </a:r>
            <a:r>
              <a:rPr lang="es-CO" dirty="0"/>
              <a:t>Se define en la operación de la máquina.</a:t>
            </a:r>
          </a:p>
          <a:p>
            <a:r>
              <a:rPr lang="es-CO" b="1" dirty="0"/>
              <a:t>Qué requiero?: </a:t>
            </a:r>
            <a:r>
              <a:rPr lang="es-CO" dirty="0"/>
              <a:t>Recursos humanos, Materiales, otros.</a:t>
            </a:r>
          </a:p>
          <a:p>
            <a:r>
              <a:rPr lang="es-CO" b="1" dirty="0"/>
              <a:t>En qué momento?: </a:t>
            </a:r>
            <a:r>
              <a:rPr lang="es-CO" dirty="0"/>
              <a:t>Se define en conjunto.</a:t>
            </a:r>
          </a:p>
        </p:txBody>
      </p:sp>
    </p:spTree>
    <p:extLst>
      <p:ext uri="{BB962C8B-B14F-4D97-AF65-F5344CB8AC3E}">
        <p14:creationId xmlns:p14="http://schemas.microsoft.com/office/powerpoint/2010/main" val="154725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Mantenimiento Predictivo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0040" y="3700260"/>
            <a:ext cx="8503920" cy="3126088"/>
          </a:xfrm>
        </p:spPr>
        <p:txBody>
          <a:bodyPr>
            <a:normAutofit fontScale="92500"/>
          </a:bodyPr>
          <a:lstStyle/>
          <a:p>
            <a:r>
              <a:rPr lang="es-CO" dirty="0"/>
              <a:t>Se basa en la medición, seguimiento y monitoreo de parámetros, relaciona una variable F, con el estado </a:t>
            </a:r>
            <a:r>
              <a:rPr lang="es-CO" dirty="0" err="1"/>
              <a:t>maq</a:t>
            </a:r>
            <a:r>
              <a:rPr lang="es-CO" dirty="0"/>
              <a:t>.</a:t>
            </a:r>
          </a:p>
          <a:p>
            <a:r>
              <a:rPr lang="es-CO" dirty="0"/>
              <a:t>La tendencia de los valores permite calcular o prever con cierto margen de error cuando el equipo va a fallar.</a:t>
            </a:r>
          </a:p>
          <a:p>
            <a:r>
              <a:rPr lang="es-CO" dirty="0"/>
              <a:t>No se hacen grandes desmontajes, en ocasiones no es necesario parar a máquina, son tendencias no invasivas.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6"/>
            <a:ext cx="2592288" cy="1939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52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Mantenimiento Predictivo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b="1" u="sng" dirty="0"/>
              <a:t>¿Cuáles son?</a:t>
            </a:r>
          </a:p>
          <a:p>
            <a:r>
              <a:rPr lang="es-CO" sz="2800" dirty="0"/>
              <a:t>Análisis de Ultrasonido.</a:t>
            </a:r>
          </a:p>
          <a:p>
            <a:r>
              <a:rPr lang="es-CO" sz="2800" dirty="0"/>
              <a:t>Termografía infrarroja.</a:t>
            </a:r>
          </a:p>
          <a:p>
            <a:r>
              <a:rPr lang="es-CO" sz="2800" dirty="0"/>
              <a:t>Análisis de aceite.</a:t>
            </a:r>
          </a:p>
          <a:p>
            <a:r>
              <a:rPr lang="es-CO" sz="2800" dirty="0"/>
              <a:t>Análisis de vibraciones.</a:t>
            </a:r>
          </a:p>
          <a:p>
            <a:r>
              <a:rPr lang="es-CO" sz="2800" dirty="0"/>
              <a:t>Boroscopia.</a:t>
            </a:r>
          </a:p>
          <a:p>
            <a:r>
              <a:rPr lang="es-CO" sz="2800" dirty="0"/>
              <a:t>Análisis de humos de combustión.</a:t>
            </a:r>
          </a:p>
          <a:p>
            <a:r>
              <a:rPr lang="es-CO" sz="2800" dirty="0"/>
              <a:t>Medidor de espesores.</a:t>
            </a:r>
          </a:p>
          <a:p>
            <a:pPr marL="0" indent="0">
              <a:buNone/>
            </a:pPr>
            <a:endParaRPr lang="es-CO" sz="2800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03525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1515</TotalTime>
  <Words>335</Words>
  <Application>Microsoft Office PowerPoint</Application>
  <PresentationFormat>Presentación en pantalla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Georgia</vt:lpstr>
      <vt:lpstr>Wingdings</vt:lpstr>
      <vt:lpstr>Wingdings 2</vt:lpstr>
      <vt:lpstr>Civil</vt:lpstr>
      <vt:lpstr>Mantenimiento Industrial</vt:lpstr>
      <vt:lpstr>Tipos de Mantenimiento</vt:lpstr>
      <vt:lpstr>Mantenimiento Correctivo</vt:lpstr>
      <vt:lpstr>Mantenimiento Correctivo</vt:lpstr>
      <vt:lpstr>Mantenimiento Preventivo</vt:lpstr>
      <vt:lpstr>Mantenimiento Preventivo</vt:lpstr>
      <vt:lpstr>Mantenimiento Predictivo</vt:lpstr>
      <vt:lpstr>Mantenimiento Predictivo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Administrator</dc:creator>
  <cp:lastModifiedBy>CLIC</cp:lastModifiedBy>
  <cp:revision>50</cp:revision>
  <dcterms:created xsi:type="dcterms:W3CDTF">2014-07-09T11:26:55Z</dcterms:created>
  <dcterms:modified xsi:type="dcterms:W3CDTF">2023-09-27T13:34:37Z</dcterms:modified>
</cp:coreProperties>
</file>