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87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28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30" r:id="rId73"/>
    <p:sldId id="331" r:id="rId74"/>
    <p:sldId id="333" r:id="rId75"/>
    <p:sldId id="334" r:id="rId76"/>
    <p:sldId id="335" r:id="rId77"/>
    <p:sldId id="336" r:id="rId78"/>
    <p:sldId id="337" r:id="rId79"/>
    <p:sldId id="332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2" r:id="rId94"/>
    <p:sldId id="353" r:id="rId95"/>
    <p:sldId id="329" r:id="rId9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 varScale="1">
        <p:scale>
          <a:sx n="98" d="100"/>
          <a:sy n="98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B969A-AC83-4F52-93F0-9ECF968D5CD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9C67A24-1C97-4588-8D82-C970F854A557}">
      <dgm:prSet phldrT="[Texto]" custT="1"/>
      <dgm:spPr/>
      <dgm:t>
        <a:bodyPr/>
        <a:lstStyle/>
        <a:p>
          <a:r>
            <a:rPr lang="es-EC" sz="4800" dirty="0"/>
            <a:t>Articulaciones fibrosas (Sinartrosis) </a:t>
          </a:r>
        </a:p>
      </dgm:t>
    </dgm:pt>
    <dgm:pt modelId="{6E32031F-BE92-4C0C-8D9F-4EA277FC2E91}" type="parTrans" cxnId="{96CE8EAA-B669-4F51-BD56-611599DEE55B}">
      <dgm:prSet/>
      <dgm:spPr/>
      <dgm:t>
        <a:bodyPr/>
        <a:lstStyle/>
        <a:p>
          <a:endParaRPr lang="es-EC"/>
        </a:p>
      </dgm:t>
    </dgm:pt>
    <dgm:pt modelId="{6DC33655-6A05-47AA-9C58-B7F3D14013D2}" type="sibTrans" cxnId="{96CE8EAA-B669-4F51-BD56-611599DEE55B}">
      <dgm:prSet/>
      <dgm:spPr/>
      <dgm:t>
        <a:bodyPr/>
        <a:lstStyle/>
        <a:p>
          <a:endParaRPr lang="es-EC"/>
        </a:p>
      </dgm:t>
    </dgm:pt>
    <dgm:pt modelId="{8A27C33F-A310-45CA-B4B9-C8F7AE50A1B8}">
      <dgm:prSet phldrT="[Texto]" custT="1"/>
      <dgm:spPr/>
      <dgm:t>
        <a:bodyPr/>
        <a:lstStyle/>
        <a:p>
          <a:r>
            <a:rPr lang="es-EC" sz="4800" dirty="0"/>
            <a:t>Articulaciones </a:t>
          </a:r>
          <a:r>
            <a:rPr lang="es-EC" sz="4800"/>
            <a:t>cartilaginosas (anfiartrosis)</a:t>
          </a:r>
          <a:endParaRPr lang="es-EC" sz="4800" dirty="0"/>
        </a:p>
      </dgm:t>
    </dgm:pt>
    <dgm:pt modelId="{B28AD769-0922-4C90-BC7F-D7DB2F00E080}" type="parTrans" cxnId="{9EBFFA2E-11A7-4ACB-B1EC-523342ACBCDA}">
      <dgm:prSet/>
      <dgm:spPr/>
      <dgm:t>
        <a:bodyPr/>
        <a:lstStyle/>
        <a:p>
          <a:endParaRPr lang="es-EC"/>
        </a:p>
      </dgm:t>
    </dgm:pt>
    <dgm:pt modelId="{04C99C76-9918-4468-AE9E-288E4329E1C5}" type="sibTrans" cxnId="{9EBFFA2E-11A7-4ACB-B1EC-523342ACBCDA}">
      <dgm:prSet/>
      <dgm:spPr/>
      <dgm:t>
        <a:bodyPr/>
        <a:lstStyle/>
        <a:p>
          <a:endParaRPr lang="es-EC"/>
        </a:p>
      </dgm:t>
    </dgm:pt>
    <dgm:pt modelId="{D313A23B-4CF2-47F2-A1EE-D7AC9D1EC566}">
      <dgm:prSet phldrT="[Texto]" custT="1"/>
      <dgm:spPr/>
      <dgm:t>
        <a:bodyPr/>
        <a:lstStyle/>
        <a:p>
          <a:r>
            <a:rPr lang="es-EC" sz="4800" dirty="0"/>
            <a:t>Articulaciones sinoviales (Diartrosis)</a:t>
          </a:r>
        </a:p>
      </dgm:t>
    </dgm:pt>
    <dgm:pt modelId="{2B253001-D435-4C99-8A95-411D6C5193F9}" type="parTrans" cxnId="{53EC3715-2D1A-4CA5-8838-0361E231E8F9}">
      <dgm:prSet/>
      <dgm:spPr/>
      <dgm:t>
        <a:bodyPr/>
        <a:lstStyle/>
        <a:p>
          <a:endParaRPr lang="es-EC"/>
        </a:p>
      </dgm:t>
    </dgm:pt>
    <dgm:pt modelId="{875788A8-BCE9-4C79-9F54-77CBBED20EE2}" type="sibTrans" cxnId="{53EC3715-2D1A-4CA5-8838-0361E231E8F9}">
      <dgm:prSet/>
      <dgm:spPr/>
      <dgm:t>
        <a:bodyPr/>
        <a:lstStyle/>
        <a:p>
          <a:endParaRPr lang="es-EC"/>
        </a:p>
      </dgm:t>
    </dgm:pt>
    <dgm:pt modelId="{7614CFE2-05B7-4AF2-B025-41B35D7BBE7F}" type="pres">
      <dgm:prSet presAssocID="{E9AB969A-AC83-4F52-93F0-9ECF968D5CD5}" presName="linear" presStyleCnt="0">
        <dgm:presLayoutVars>
          <dgm:dir/>
          <dgm:resizeHandles val="exact"/>
        </dgm:presLayoutVars>
      </dgm:prSet>
      <dgm:spPr/>
    </dgm:pt>
    <dgm:pt modelId="{5E8A4395-70E1-4B86-8337-2C8045FB978D}" type="pres">
      <dgm:prSet presAssocID="{E9C67A24-1C97-4588-8D82-C970F854A557}" presName="comp" presStyleCnt="0"/>
      <dgm:spPr/>
    </dgm:pt>
    <dgm:pt modelId="{532A2DC8-59F1-42E1-9706-A9D44EC1B278}" type="pres">
      <dgm:prSet presAssocID="{E9C67A24-1C97-4588-8D82-C970F854A557}" presName="box" presStyleLbl="node1" presStyleIdx="0" presStyleCnt="3"/>
      <dgm:spPr/>
    </dgm:pt>
    <dgm:pt modelId="{7830CC58-0F40-4EC2-A43B-F50B2A9FF8FA}" type="pres">
      <dgm:prSet presAssocID="{E9C67A24-1C97-4588-8D82-C970F854A557}" presName="img" presStyleLbl="fgImgPlace1" presStyleIdx="0" presStyleCnt="3" custScaleX="108645" custScaleY="1196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408BE65-EE4B-49C4-81AA-10891963C79D}" type="pres">
      <dgm:prSet presAssocID="{E9C67A24-1C97-4588-8D82-C970F854A557}" presName="text" presStyleLbl="node1" presStyleIdx="0" presStyleCnt="3">
        <dgm:presLayoutVars>
          <dgm:bulletEnabled val="1"/>
        </dgm:presLayoutVars>
      </dgm:prSet>
      <dgm:spPr/>
    </dgm:pt>
    <dgm:pt modelId="{72345DA2-FD51-43BD-8F43-FBC3C16F8DDF}" type="pres">
      <dgm:prSet presAssocID="{6DC33655-6A05-47AA-9C58-B7F3D14013D2}" presName="spacer" presStyleCnt="0"/>
      <dgm:spPr/>
    </dgm:pt>
    <dgm:pt modelId="{E23F2CB2-6079-41C1-89A9-88FC55E28060}" type="pres">
      <dgm:prSet presAssocID="{8A27C33F-A310-45CA-B4B9-C8F7AE50A1B8}" presName="comp" presStyleCnt="0"/>
      <dgm:spPr/>
    </dgm:pt>
    <dgm:pt modelId="{420A544A-86CF-4BA2-85EF-28A8C29B8422}" type="pres">
      <dgm:prSet presAssocID="{8A27C33F-A310-45CA-B4B9-C8F7AE50A1B8}" presName="box" presStyleLbl="node1" presStyleIdx="1" presStyleCnt="3"/>
      <dgm:spPr/>
    </dgm:pt>
    <dgm:pt modelId="{10271C7A-28E5-4D19-A5EE-00024B9DFD55}" type="pres">
      <dgm:prSet presAssocID="{8A27C33F-A310-45CA-B4B9-C8F7AE50A1B8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974B096-5BC7-47A9-9C6A-0E76CB0B8C2C}" type="pres">
      <dgm:prSet presAssocID="{8A27C33F-A310-45CA-B4B9-C8F7AE50A1B8}" presName="text" presStyleLbl="node1" presStyleIdx="1" presStyleCnt="3">
        <dgm:presLayoutVars>
          <dgm:bulletEnabled val="1"/>
        </dgm:presLayoutVars>
      </dgm:prSet>
      <dgm:spPr/>
    </dgm:pt>
    <dgm:pt modelId="{7A972459-5AC2-45AD-A29F-3C9B06620022}" type="pres">
      <dgm:prSet presAssocID="{04C99C76-9918-4468-AE9E-288E4329E1C5}" presName="spacer" presStyleCnt="0"/>
      <dgm:spPr/>
    </dgm:pt>
    <dgm:pt modelId="{593E2A9F-E4D6-4142-833B-06EEA1D3F6BD}" type="pres">
      <dgm:prSet presAssocID="{D313A23B-4CF2-47F2-A1EE-D7AC9D1EC566}" presName="comp" presStyleCnt="0"/>
      <dgm:spPr/>
    </dgm:pt>
    <dgm:pt modelId="{D409EAA8-0C07-4380-9379-991D8B00B074}" type="pres">
      <dgm:prSet presAssocID="{D313A23B-4CF2-47F2-A1EE-D7AC9D1EC566}" presName="box" presStyleLbl="node1" presStyleIdx="2" presStyleCnt="3"/>
      <dgm:spPr/>
    </dgm:pt>
    <dgm:pt modelId="{4A4819CE-5F6B-4238-A373-4A2200D72604}" type="pres">
      <dgm:prSet presAssocID="{D313A23B-4CF2-47F2-A1EE-D7AC9D1EC566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F071B27-C283-4A8B-859C-16E2E8B8483A}" type="pres">
      <dgm:prSet presAssocID="{D313A23B-4CF2-47F2-A1EE-D7AC9D1EC566}" presName="text" presStyleLbl="node1" presStyleIdx="2" presStyleCnt="3">
        <dgm:presLayoutVars>
          <dgm:bulletEnabled val="1"/>
        </dgm:presLayoutVars>
      </dgm:prSet>
      <dgm:spPr/>
    </dgm:pt>
  </dgm:ptLst>
  <dgm:cxnLst>
    <dgm:cxn modelId="{AB920706-F80B-4892-A566-8362B1000A93}" type="presOf" srcId="{E9C67A24-1C97-4588-8D82-C970F854A557}" destId="{532A2DC8-59F1-42E1-9706-A9D44EC1B278}" srcOrd="0" destOrd="0" presId="urn:microsoft.com/office/officeart/2005/8/layout/vList4"/>
    <dgm:cxn modelId="{53EC3715-2D1A-4CA5-8838-0361E231E8F9}" srcId="{E9AB969A-AC83-4F52-93F0-9ECF968D5CD5}" destId="{D313A23B-4CF2-47F2-A1EE-D7AC9D1EC566}" srcOrd="2" destOrd="0" parTransId="{2B253001-D435-4C99-8A95-411D6C5193F9}" sibTransId="{875788A8-BCE9-4C79-9F54-77CBBED20EE2}"/>
    <dgm:cxn modelId="{3BB72519-868E-4B8E-B656-A92F60E72945}" type="presOf" srcId="{E9AB969A-AC83-4F52-93F0-9ECF968D5CD5}" destId="{7614CFE2-05B7-4AF2-B025-41B35D7BBE7F}" srcOrd="0" destOrd="0" presId="urn:microsoft.com/office/officeart/2005/8/layout/vList4"/>
    <dgm:cxn modelId="{9EBFFA2E-11A7-4ACB-B1EC-523342ACBCDA}" srcId="{E9AB969A-AC83-4F52-93F0-9ECF968D5CD5}" destId="{8A27C33F-A310-45CA-B4B9-C8F7AE50A1B8}" srcOrd="1" destOrd="0" parTransId="{B28AD769-0922-4C90-BC7F-D7DB2F00E080}" sibTransId="{04C99C76-9918-4468-AE9E-288E4329E1C5}"/>
    <dgm:cxn modelId="{A1A1FD71-10B8-4DB9-877C-83A596D98E87}" type="presOf" srcId="{E9C67A24-1C97-4588-8D82-C970F854A557}" destId="{5408BE65-EE4B-49C4-81AA-10891963C79D}" srcOrd="1" destOrd="0" presId="urn:microsoft.com/office/officeart/2005/8/layout/vList4"/>
    <dgm:cxn modelId="{7BFAF788-4B41-4D80-BAD5-6B4D35D2FE8C}" type="presOf" srcId="{D313A23B-4CF2-47F2-A1EE-D7AC9D1EC566}" destId="{D409EAA8-0C07-4380-9379-991D8B00B074}" srcOrd="0" destOrd="0" presId="urn:microsoft.com/office/officeart/2005/8/layout/vList4"/>
    <dgm:cxn modelId="{0FCA2FA3-99A1-4C9C-B911-38CEDA01ABE1}" type="presOf" srcId="{8A27C33F-A310-45CA-B4B9-C8F7AE50A1B8}" destId="{9974B096-5BC7-47A9-9C6A-0E76CB0B8C2C}" srcOrd="1" destOrd="0" presId="urn:microsoft.com/office/officeart/2005/8/layout/vList4"/>
    <dgm:cxn modelId="{96CE8EAA-B669-4F51-BD56-611599DEE55B}" srcId="{E9AB969A-AC83-4F52-93F0-9ECF968D5CD5}" destId="{E9C67A24-1C97-4588-8D82-C970F854A557}" srcOrd="0" destOrd="0" parTransId="{6E32031F-BE92-4C0C-8D9F-4EA277FC2E91}" sibTransId="{6DC33655-6A05-47AA-9C58-B7F3D14013D2}"/>
    <dgm:cxn modelId="{C94897B2-2EB3-48AA-9585-0AF10BD9C898}" type="presOf" srcId="{D313A23B-4CF2-47F2-A1EE-D7AC9D1EC566}" destId="{1F071B27-C283-4A8B-859C-16E2E8B8483A}" srcOrd="1" destOrd="0" presId="urn:microsoft.com/office/officeart/2005/8/layout/vList4"/>
    <dgm:cxn modelId="{4F51D0F5-6C41-45C4-9AB4-C53FE639D9C1}" type="presOf" srcId="{8A27C33F-A310-45CA-B4B9-C8F7AE50A1B8}" destId="{420A544A-86CF-4BA2-85EF-28A8C29B8422}" srcOrd="0" destOrd="0" presId="urn:microsoft.com/office/officeart/2005/8/layout/vList4"/>
    <dgm:cxn modelId="{0BB8A9EA-6522-49AB-9F44-3A061D6597CB}" type="presParOf" srcId="{7614CFE2-05B7-4AF2-B025-41B35D7BBE7F}" destId="{5E8A4395-70E1-4B86-8337-2C8045FB978D}" srcOrd="0" destOrd="0" presId="urn:microsoft.com/office/officeart/2005/8/layout/vList4"/>
    <dgm:cxn modelId="{FE5881C6-C52F-464A-BF8C-1CB8847B46C6}" type="presParOf" srcId="{5E8A4395-70E1-4B86-8337-2C8045FB978D}" destId="{532A2DC8-59F1-42E1-9706-A9D44EC1B278}" srcOrd="0" destOrd="0" presId="urn:microsoft.com/office/officeart/2005/8/layout/vList4"/>
    <dgm:cxn modelId="{6E566E1C-1C39-44F1-ADC3-12372F022391}" type="presParOf" srcId="{5E8A4395-70E1-4B86-8337-2C8045FB978D}" destId="{7830CC58-0F40-4EC2-A43B-F50B2A9FF8FA}" srcOrd="1" destOrd="0" presId="urn:microsoft.com/office/officeart/2005/8/layout/vList4"/>
    <dgm:cxn modelId="{5573F956-3A2C-4AE1-B937-75B311CAAB8A}" type="presParOf" srcId="{5E8A4395-70E1-4B86-8337-2C8045FB978D}" destId="{5408BE65-EE4B-49C4-81AA-10891963C79D}" srcOrd="2" destOrd="0" presId="urn:microsoft.com/office/officeart/2005/8/layout/vList4"/>
    <dgm:cxn modelId="{224BAD0A-0E0F-4531-9AB3-0C8895DEF35C}" type="presParOf" srcId="{7614CFE2-05B7-4AF2-B025-41B35D7BBE7F}" destId="{72345DA2-FD51-43BD-8F43-FBC3C16F8DDF}" srcOrd="1" destOrd="0" presId="urn:microsoft.com/office/officeart/2005/8/layout/vList4"/>
    <dgm:cxn modelId="{763A1CC8-A221-4E4B-B82A-B06AA9EDCB5D}" type="presParOf" srcId="{7614CFE2-05B7-4AF2-B025-41B35D7BBE7F}" destId="{E23F2CB2-6079-41C1-89A9-88FC55E28060}" srcOrd="2" destOrd="0" presId="urn:microsoft.com/office/officeart/2005/8/layout/vList4"/>
    <dgm:cxn modelId="{BEA333DB-E661-4EF0-A090-C5C27988C33F}" type="presParOf" srcId="{E23F2CB2-6079-41C1-89A9-88FC55E28060}" destId="{420A544A-86CF-4BA2-85EF-28A8C29B8422}" srcOrd="0" destOrd="0" presId="urn:microsoft.com/office/officeart/2005/8/layout/vList4"/>
    <dgm:cxn modelId="{D368E09F-E6C9-47E8-9266-64EDFE364B1C}" type="presParOf" srcId="{E23F2CB2-6079-41C1-89A9-88FC55E28060}" destId="{10271C7A-28E5-4D19-A5EE-00024B9DFD55}" srcOrd="1" destOrd="0" presId="urn:microsoft.com/office/officeart/2005/8/layout/vList4"/>
    <dgm:cxn modelId="{10BB75EE-2379-42B2-BAD2-43DFFAEE106D}" type="presParOf" srcId="{E23F2CB2-6079-41C1-89A9-88FC55E28060}" destId="{9974B096-5BC7-47A9-9C6A-0E76CB0B8C2C}" srcOrd="2" destOrd="0" presId="urn:microsoft.com/office/officeart/2005/8/layout/vList4"/>
    <dgm:cxn modelId="{7F32618A-09E1-492A-9B35-B1D901949EFB}" type="presParOf" srcId="{7614CFE2-05B7-4AF2-B025-41B35D7BBE7F}" destId="{7A972459-5AC2-45AD-A29F-3C9B06620022}" srcOrd="3" destOrd="0" presId="urn:microsoft.com/office/officeart/2005/8/layout/vList4"/>
    <dgm:cxn modelId="{6FA92220-D29E-4D94-AB6D-8719A3D6D306}" type="presParOf" srcId="{7614CFE2-05B7-4AF2-B025-41B35D7BBE7F}" destId="{593E2A9F-E4D6-4142-833B-06EEA1D3F6BD}" srcOrd="4" destOrd="0" presId="urn:microsoft.com/office/officeart/2005/8/layout/vList4"/>
    <dgm:cxn modelId="{DD21C741-B007-4771-B5DA-D02C70F2EEBF}" type="presParOf" srcId="{593E2A9F-E4D6-4142-833B-06EEA1D3F6BD}" destId="{D409EAA8-0C07-4380-9379-991D8B00B074}" srcOrd="0" destOrd="0" presId="urn:microsoft.com/office/officeart/2005/8/layout/vList4"/>
    <dgm:cxn modelId="{4FBE9ABA-4949-4C0F-B02A-02EFE4B6C3DE}" type="presParOf" srcId="{593E2A9F-E4D6-4142-833B-06EEA1D3F6BD}" destId="{4A4819CE-5F6B-4238-A373-4A2200D72604}" srcOrd="1" destOrd="0" presId="urn:microsoft.com/office/officeart/2005/8/layout/vList4"/>
    <dgm:cxn modelId="{4688B98F-FB5E-4BA5-97D2-09BEF0D33CEF}" type="presParOf" srcId="{593E2A9F-E4D6-4142-833B-06EEA1D3F6BD}" destId="{1F071B27-C283-4A8B-859C-16E2E8B8483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E39F85-8A47-4422-B152-86C60303BDE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8E54E5C-647E-47D4-B808-904299D490F4}">
      <dgm:prSet phldrT="[Texto]" custT="1"/>
      <dgm:spPr/>
      <dgm:t>
        <a:bodyPr/>
        <a:lstStyle/>
        <a:p>
          <a:r>
            <a:rPr lang="es-EC" sz="3200" dirty="0"/>
            <a:t>Tipos de articulaciones fibrosas</a:t>
          </a:r>
        </a:p>
      </dgm:t>
    </dgm:pt>
    <dgm:pt modelId="{BD6E9199-20CD-4083-B40D-385FF1B9B949}" type="parTrans" cxnId="{5B7F4964-79C0-4BBC-9910-76E5D6F0025E}">
      <dgm:prSet/>
      <dgm:spPr/>
      <dgm:t>
        <a:bodyPr/>
        <a:lstStyle/>
        <a:p>
          <a:endParaRPr lang="es-EC"/>
        </a:p>
      </dgm:t>
    </dgm:pt>
    <dgm:pt modelId="{7D338B85-D767-4622-89D0-A579AFE77909}" type="sibTrans" cxnId="{5B7F4964-79C0-4BBC-9910-76E5D6F0025E}">
      <dgm:prSet/>
      <dgm:spPr/>
      <dgm:t>
        <a:bodyPr/>
        <a:lstStyle/>
        <a:p>
          <a:endParaRPr lang="es-EC"/>
        </a:p>
      </dgm:t>
    </dgm:pt>
    <dgm:pt modelId="{627AF128-82AD-4425-A4C0-6F64917D131C}" type="asst">
      <dgm:prSet phldrT="[Texto]"/>
      <dgm:spPr/>
      <dgm:t>
        <a:bodyPr/>
        <a:lstStyle/>
        <a:p>
          <a:r>
            <a:rPr lang="es-EC" dirty="0"/>
            <a:t>SUTURA</a:t>
          </a:r>
        </a:p>
      </dgm:t>
    </dgm:pt>
    <dgm:pt modelId="{D99F6559-BA1B-4892-BFDB-FC12D3EDD721}" type="parTrans" cxnId="{08AC947A-1E2F-4DD5-AAA9-A376D21049F8}">
      <dgm:prSet/>
      <dgm:spPr/>
      <dgm:t>
        <a:bodyPr/>
        <a:lstStyle/>
        <a:p>
          <a:endParaRPr lang="es-EC"/>
        </a:p>
      </dgm:t>
    </dgm:pt>
    <dgm:pt modelId="{7DAB977E-8BA9-4381-84E7-E99146BF6FC4}" type="sibTrans" cxnId="{08AC947A-1E2F-4DD5-AAA9-A376D21049F8}">
      <dgm:prSet/>
      <dgm:spPr/>
      <dgm:t>
        <a:bodyPr/>
        <a:lstStyle/>
        <a:p>
          <a:endParaRPr lang="es-EC"/>
        </a:p>
      </dgm:t>
    </dgm:pt>
    <dgm:pt modelId="{9D70BCAB-A521-4259-B2B8-34AD0DF67B85}">
      <dgm:prSet phldrT="[Texto]"/>
      <dgm:spPr/>
      <dgm:t>
        <a:bodyPr/>
        <a:lstStyle/>
        <a:p>
          <a:r>
            <a:rPr lang="es-EC" dirty="0"/>
            <a:t>SINDESMOSIS</a:t>
          </a:r>
        </a:p>
      </dgm:t>
    </dgm:pt>
    <dgm:pt modelId="{B2255ED9-4152-4036-84EC-C0B1D45D41A5}" type="parTrans" cxnId="{2DE69C3C-AA34-49F4-91C8-A443D0A121EA}">
      <dgm:prSet/>
      <dgm:spPr/>
      <dgm:t>
        <a:bodyPr/>
        <a:lstStyle/>
        <a:p>
          <a:endParaRPr lang="es-EC"/>
        </a:p>
      </dgm:t>
    </dgm:pt>
    <dgm:pt modelId="{1EA995D1-6091-4B8E-A078-2C087539FA1D}" type="sibTrans" cxnId="{2DE69C3C-AA34-49F4-91C8-A443D0A121EA}">
      <dgm:prSet/>
      <dgm:spPr/>
      <dgm:t>
        <a:bodyPr/>
        <a:lstStyle/>
        <a:p>
          <a:endParaRPr lang="es-EC"/>
        </a:p>
      </dgm:t>
    </dgm:pt>
    <dgm:pt modelId="{C71D3E39-512A-426A-94FC-551DCD2D9D24}">
      <dgm:prSet phldrT="[Texto]"/>
      <dgm:spPr/>
      <dgm:t>
        <a:bodyPr/>
        <a:lstStyle/>
        <a:p>
          <a:r>
            <a:rPr lang="es-EC" dirty="0"/>
            <a:t>GONFOSIS</a:t>
          </a:r>
        </a:p>
      </dgm:t>
    </dgm:pt>
    <dgm:pt modelId="{F4C1715C-4B91-40A9-885E-2DE603E77D21}" type="parTrans" cxnId="{2F84A85A-06E8-4CBD-A905-BB2C4A66116D}">
      <dgm:prSet/>
      <dgm:spPr/>
      <dgm:t>
        <a:bodyPr/>
        <a:lstStyle/>
        <a:p>
          <a:endParaRPr lang="es-EC"/>
        </a:p>
      </dgm:t>
    </dgm:pt>
    <dgm:pt modelId="{FA8C0769-6ADA-44B3-9337-02B3F7AA92D1}" type="sibTrans" cxnId="{2F84A85A-06E8-4CBD-A905-BB2C4A66116D}">
      <dgm:prSet/>
      <dgm:spPr/>
      <dgm:t>
        <a:bodyPr/>
        <a:lstStyle/>
        <a:p>
          <a:endParaRPr lang="es-EC"/>
        </a:p>
      </dgm:t>
    </dgm:pt>
    <dgm:pt modelId="{A4C1B42B-E6BF-46C8-B4CA-724EBFA345D5}">
      <dgm:prSet/>
      <dgm:spPr/>
      <dgm:t>
        <a:bodyPr/>
        <a:lstStyle/>
        <a:p>
          <a:r>
            <a:rPr lang="es-EC" dirty="0"/>
            <a:t>SERRATA</a:t>
          </a:r>
        </a:p>
      </dgm:t>
    </dgm:pt>
    <dgm:pt modelId="{7E9A99DE-E992-481D-B2B5-8C6CBCF556BD}" type="parTrans" cxnId="{818910ED-FC2C-4185-A912-933603891FF5}">
      <dgm:prSet/>
      <dgm:spPr/>
      <dgm:t>
        <a:bodyPr/>
        <a:lstStyle/>
        <a:p>
          <a:endParaRPr lang="es-EC"/>
        </a:p>
      </dgm:t>
    </dgm:pt>
    <dgm:pt modelId="{86875535-810B-417C-A827-4B4E2DC50833}" type="sibTrans" cxnId="{818910ED-FC2C-4185-A912-933603891FF5}">
      <dgm:prSet/>
      <dgm:spPr/>
      <dgm:t>
        <a:bodyPr/>
        <a:lstStyle/>
        <a:p>
          <a:endParaRPr lang="es-EC"/>
        </a:p>
      </dgm:t>
    </dgm:pt>
    <dgm:pt modelId="{9B010BE0-B8D4-4B99-AB65-7114565F5E77}">
      <dgm:prSet/>
      <dgm:spPr/>
      <dgm:t>
        <a:bodyPr/>
        <a:lstStyle/>
        <a:p>
          <a:r>
            <a:rPr lang="es-EC" dirty="0"/>
            <a:t>ESCAMOSA</a:t>
          </a:r>
        </a:p>
      </dgm:t>
    </dgm:pt>
    <dgm:pt modelId="{B115F684-B09D-4274-BCC7-531E20C1A6FE}" type="parTrans" cxnId="{B6A9E575-2EFE-4A96-B98F-47BA99BAD121}">
      <dgm:prSet/>
      <dgm:spPr/>
      <dgm:t>
        <a:bodyPr/>
        <a:lstStyle/>
        <a:p>
          <a:endParaRPr lang="es-EC"/>
        </a:p>
      </dgm:t>
    </dgm:pt>
    <dgm:pt modelId="{9377F236-ECF2-42B2-8611-79A56A964F88}" type="sibTrans" cxnId="{B6A9E575-2EFE-4A96-B98F-47BA99BAD121}">
      <dgm:prSet/>
      <dgm:spPr/>
      <dgm:t>
        <a:bodyPr/>
        <a:lstStyle/>
        <a:p>
          <a:endParaRPr lang="es-EC"/>
        </a:p>
      </dgm:t>
    </dgm:pt>
    <dgm:pt modelId="{435E8221-811C-481F-AEBC-6693B48F7A5E}">
      <dgm:prSet/>
      <dgm:spPr/>
      <dgm:t>
        <a:bodyPr/>
        <a:lstStyle/>
        <a:p>
          <a:r>
            <a:rPr lang="es-EC" dirty="0"/>
            <a:t>PLANA</a:t>
          </a:r>
        </a:p>
      </dgm:t>
    </dgm:pt>
    <dgm:pt modelId="{2BF01EE2-D1DC-4671-9551-67924639B98A}" type="parTrans" cxnId="{13926753-5C86-437B-B7A7-D79A680E9502}">
      <dgm:prSet/>
      <dgm:spPr/>
      <dgm:t>
        <a:bodyPr/>
        <a:lstStyle/>
        <a:p>
          <a:endParaRPr lang="es-EC"/>
        </a:p>
      </dgm:t>
    </dgm:pt>
    <dgm:pt modelId="{2AB9E5FD-44E9-41BA-B36D-8D56E1C474D7}" type="sibTrans" cxnId="{13926753-5C86-437B-B7A7-D79A680E9502}">
      <dgm:prSet/>
      <dgm:spPr/>
      <dgm:t>
        <a:bodyPr/>
        <a:lstStyle/>
        <a:p>
          <a:endParaRPr lang="es-EC"/>
        </a:p>
      </dgm:t>
    </dgm:pt>
    <dgm:pt modelId="{05A1F436-3E1D-48E9-BD27-40707A01D157}" type="pres">
      <dgm:prSet presAssocID="{A7E39F85-8A47-4422-B152-86C60303BD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A6F78C8-4B43-4233-AF1D-285F9F945A20}" type="pres">
      <dgm:prSet presAssocID="{88E54E5C-647E-47D4-B808-904299D490F4}" presName="root1" presStyleCnt="0"/>
      <dgm:spPr/>
    </dgm:pt>
    <dgm:pt modelId="{27ACBC83-07EF-451E-9906-5DE7E0E9F222}" type="pres">
      <dgm:prSet presAssocID="{88E54E5C-647E-47D4-B808-904299D490F4}" presName="LevelOneTextNode" presStyleLbl="node0" presStyleIdx="0" presStyleCnt="1">
        <dgm:presLayoutVars>
          <dgm:chPref val="3"/>
        </dgm:presLayoutVars>
      </dgm:prSet>
      <dgm:spPr/>
    </dgm:pt>
    <dgm:pt modelId="{7693B8A8-17CE-4415-8689-7326CB28BBCB}" type="pres">
      <dgm:prSet presAssocID="{88E54E5C-647E-47D4-B808-904299D490F4}" presName="level2hierChild" presStyleCnt="0"/>
      <dgm:spPr/>
    </dgm:pt>
    <dgm:pt modelId="{F63F9149-8246-4CC8-8D57-E43602462856}" type="pres">
      <dgm:prSet presAssocID="{D99F6559-BA1B-4892-BFDB-FC12D3EDD721}" presName="conn2-1" presStyleLbl="parChTrans1D2" presStyleIdx="0" presStyleCnt="3"/>
      <dgm:spPr/>
    </dgm:pt>
    <dgm:pt modelId="{995F622F-1938-4BCE-B708-C6E07CE92D9C}" type="pres">
      <dgm:prSet presAssocID="{D99F6559-BA1B-4892-BFDB-FC12D3EDD721}" presName="connTx" presStyleLbl="parChTrans1D2" presStyleIdx="0" presStyleCnt="3"/>
      <dgm:spPr/>
    </dgm:pt>
    <dgm:pt modelId="{11546227-B429-4EFF-89A1-F63107F23465}" type="pres">
      <dgm:prSet presAssocID="{627AF128-82AD-4425-A4C0-6F64917D131C}" presName="root2" presStyleCnt="0"/>
      <dgm:spPr/>
    </dgm:pt>
    <dgm:pt modelId="{DDC48416-D979-4D09-B44B-A93519B281EA}" type="pres">
      <dgm:prSet presAssocID="{627AF128-82AD-4425-A4C0-6F64917D131C}" presName="LevelTwoTextNode" presStyleLbl="asst1" presStyleIdx="0" presStyleCnt="1">
        <dgm:presLayoutVars>
          <dgm:chPref val="3"/>
        </dgm:presLayoutVars>
      </dgm:prSet>
      <dgm:spPr/>
    </dgm:pt>
    <dgm:pt modelId="{CE85C0CA-0E42-4148-B206-F8449BE51E2D}" type="pres">
      <dgm:prSet presAssocID="{627AF128-82AD-4425-A4C0-6F64917D131C}" presName="level3hierChild" presStyleCnt="0"/>
      <dgm:spPr/>
    </dgm:pt>
    <dgm:pt modelId="{99CD946E-2744-445B-B701-B5DB8205D9FC}" type="pres">
      <dgm:prSet presAssocID="{7E9A99DE-E992-481D-B2B5-8C6CBCF556BD}" presName="conn2-1" presStyleLbl="parChTrans1D3" presStyleIdx="0" presStyleCnt="3"/>
      <dgm:spPr/>
    </dgm:pt>
    <dgm:pt modelId="{0CF76B00-B025-4ED1-9B0C-FFFB35540A23}" type="pres">
      <dgm:prSet presAssocID="{7E9A99DE-E992-481D-B2B5-8C6CBCF556BD}" presName="connTx" presStyleLbl="parChTrans1D3" presStyleIdx="0" presStyleCnt="3"/>
      <dgm:spPr/>
    </dgm:pt>
    <dgm:pt modelId="{021C006E-3FC6-4610-AFF4-04884168A018}" type="pres">
      <dgm:prSet presAssocID="{A4C1B42B-E6BF-46C8-B4CA-724EBFA345D5}" presName="root2" presStyleCnt="0"/>
      <dgm:spPr/>
    </dgm:pt>
    <dgm:pt modelId="{653FBEC9-5BC2-4577-B908-1A1893650EFC}" type="pres">
      <dgm:prSet presAssocID="{A4C1B42B-E6BF-46C8-B4CA-724EBFA345D5}" presName="LevelTwoTextNode" presStyleLbl="node3" presStyleIdx="0" presStyleCnt="3">
        <dgm:presLayoutVars>
          <dgm:chPref val="3"/>
        </dgm:presLayoutVars>
      </dgm:prSet>
      <dgm:spPr/>
    </dgm:pt>
    <dgm:pt modelId="{5D706BE5-D54D-4BC8-8769-DD0E4A24C433}" type="pres">
      <dgm:prSet presAssocID="{A4C1B42B-E6BF-46C8-B4CA-724EBFA345D5}" presName="level3hierChild" presStyleCnt="0"/>
      <dgm:spPr/>
    </dgm:pt>
    <dgm:pt modelId="{007655F0-1EB7-4588-8DE2-C4F26CA887C9}" type="pres">
      <dgm:prSet presAssocID="{B115F684-B09D-4274-BCC7-531E20C1A6FE}" presName="conn2-1" presStyleLbl="parChTrans1D3" presStyleIdx="1" presStyleCnt="3"/>
      <dgm:spPr/>
    </dgm:pt>
    <dgm:pt modelId="{DB1756A9-1286-4B93-A82F-2E34006BEA76}" type="pres">
      <dgm:prSet presAssocID="{B115F684-B09D-4274-BCC7-531E20C1A6FE}" presName="connTx" presStyleLbl="parChTrans1D3" presStyleIdx="1" presStyleCnt="3"/>
      <dgm:spPr/>
    </dgm:pt>
    <dgm:pt modelId="{C4E748AA-A491-405D-8DB5-D75BD4311020}" type="pres">
      <dgm:prSet presAssocID="{9B010BE0-B8D4-4B99-AB65-7114565F5E77}" presName="root2" presStyleCnt="0"/>
      <dgm:spPr/>
    </dgm:pt>
    <dgm:pt modelId="{E8DC11A9-4780-4D2D-B599-7DCDB46921F3}" type="pres">
      <dgm:prSet presAssocID="{9B010BE0-B8D4-4B99-AB65-7114565F5E77}" presName="LevelTwoTextNode" presStyleLbl="node3" presStyleIdx="1" presStyleCnt="3">
        <dgm:presLayoutVars>
          <dgm:chPref val="3"/>
        </dgm:presLayoutVars>
      </dgm:prSet>
      <dgm:spPr/>
    </dgm:pt>
    <dgm:pt modelId="{94C84CD9-6EC0-4254-8B67-F803A0AF8596}" type="pres">
      <dgm:prSet presAssocID="{9B010BE0-B8D4-4B99-AB65-7114565F5E77}" presName="level3hierChild" presStyleCnt="0"/>
      <dgm:spPr/>
    </dgm:pt>
    <dgm:pt modelId="{EB9E2D2B-7D92-41E6-9107-F573225B4F74}" type="pres">
      <dgm:prSet presAssocID="{2BF01EE2-D1DC-4671-9551-67924639B98A}" presName="conn2-1" presStyleLbl="parChTrans1D3" presStyleIdx="2" presStyleCnt="3"/>
      <dgm:spPr/>
    </dgm:pt>
    <dgm:pt modelId="{5813CEE4-71F4-4148-A462-A9067DF45AA5}" type="pres">
      <dgm:prSet presAssocID="{2BF01EE2-D1DC-4671-9551-67924639B98A}" presName="connTx" presStyleLbl="parChTrans1D3" presStyleIdx="2" presStyleCnt="3"/>
      <dgm:spPr/>
    </dgm:pt>
    <dgm:pt modelId="{D7A2C852-DAC4-4AA2-A8B1-55BCBD1A6B69}" type="pres">
      <dgm:prSet presAssocID="{435E8221-811C-481F-AEBC-6693B48F7A5E}" presName="root2" presStyleCnt="0"/>
      <dgm:spPr/>
    </dgm:pt>
    <dgm:pt modelId="{97740AC7-94BA-420D-9009-38E6A239FB4D}" type="pres">
      <dgm:prSet presAssocID="{435E8221-811C-481F-AEBC-6693B48F7A5E}" presName="LevelTwoTextNode" presStyleLbl="node3" presStyleIdx="2" presStyleCnt="3">
        <dgm:presLayoutVars>
          <dgm:chPref val="3"/>
        </dgm:presLayoutVars>
      </dgm:prSet>
      <dgm:spPr/>
    </dgm:pt>
    <dgm:pt modelId="{3380CC33-0F48-470D-9A2D-5DC0C89C1932}" type="pres">
      <dgm:prSet presAssocID="{435E8221-811C-481F-AEBC-6693B48F7A5E}" presName="level3hierChild" presStyleCnt="0"/>
      <dgm:spPr/>
    </dgm:pt>
    <dgm:pt modelId="{15801F01-8536-442C-AFC0-4EB5A54B8268}" type="pres">
      <dgm:prSet presAssocID="{B2255ED9-4152-4036-84EC-C0B1D45D41A5}" presName="conn2-1" presStyleLbl="parChTrans1D2" presStyleIdx="1" presStyleCnt="3"/>
      <dgm:spPr/>
    </dgm:pt>
    <dgm:pt modelId="{2DF6601F-282A-4FF5-AB84-2321420E9848}" type="pres">
      <dgm:prSet presAssocID="{B2255ED9-4152-4036-84EC-C0B1D45D41A5}" presName="connTx" presStyleLbl="parChTrans1D2" presStyleIdx="1" presStyleCnt="3"/>
      <dgm:spPr/>
    </dgm:pt>
    <dgm:pt modelId="{15862B9E-3D03-4A2E-8947-2837A428D5C6}" type="pres">
      <dgm:prSet presAssocID="{9D70BCAB-A521-4259-B2B8-34AD0DF67B85}" presName="root2" presStyleCnt="0"/>
      <dgm:spPr/>
    </dgm:pt>
    <dgm:pt modelId="{F70781E5-FEFA-4ADD-BE91-ED9979906299}" type="pres">
      <dgm:prSet presAssocID="{9D70BCAB-A521-4259-B2B8-34AD0DF67B85}" presName="LevelTwoTextNode" presStyleLbl="node2" presStyleIdx="0" presStyleCnt="2">
        <dgm:presLayoutVars>
          <dgm:chPref val="3"/>
        </dgm:presLayoutVars>
      </dgm:prSet>
      <dgm:spPr/>
    </dgm:pt>
    <dgm:pt modelId="{D34D8A4E-9A47-4C86-82F1-20C0133D1AF3}" type="pres">
      <dgm:prSet presAssocID="{9D70BCAB-A521-4259-B2B8-34AD0DF67B85}" presName="level3hierChild" presStyleCnt="0"/>
      <dgm:spPr/>
    </dgm:pt>
    <dgm:pt modelId="{4181098B-9681-455E-A4BE-D2B097D70B6E}" type="pres">
      <dgm:prSet presAssocID="{F4C1715C-4B91-40A9-885E-2DE603E77D21}" presName="conn2-1" presStyleLbl="parChTrans1D2" presStyleIdx="2" presStyleCnt="3"/>
      <dgm:spPr/>
    </dgm:pt>
    <dgm:pt modelId="{AACAC302-8DF4-4EA6-8B3D-7D8A8FD82E14}" type="pres">
      <dgm:prSet presAssocID="{F4C1715C-4B91-40A9-885E-2DE603E77D21}" presName="connTx" presStyleLbl="parChTrans1D2" presStyleIdx="2" presStyleCnt="3"/>
      <dgm:spPr/>
    </dgm:pt>
    <dgm:pt modelId="{00FB5BD4-0F85-4297-B50B-9426968FB1FD}" type="pres">
      <dgm:prSet presAssocID="{C71D3E39-512A-426A-94FC-551DCD2D9D24}" presName="root2" presStyleCnt="0"/>
      <dgm:spPr/>
    </dgm:pt>
    <dgm:pt modelId="{FC1E1F67-8610-4009-AB66-AA5F06843ACE}" type="pres">
      <dgm:prSet presAssocID="{C71D3E39-512A-426A-94FC-551DCD2D9D24}" presName="LevelTwoTextNode" presStyleLbl="node2" presStyleIdx="1" presStyleCnt="2">
        <dgm:presLayoutVars>
          <dgm:chPref val="3"/>
        </dgm:presLayoutVars>
      </dgm:prSet>
      <dgm:spPr/>
    </dgm:pt>
    <dgm:pt modelId="{7A6A7F31-96D1-4049-B951-BD117534E709}" type="pres">
      <dgm:prSet presAssocID="{C71D3E39-512A-426A-94FC-551DCD2D9D24}" presName="level3hierChild" presStyleCnt="0"/>
      <dgm:spPr/>
    </dgm:pt>
  </dgm:ptLst>
  <dgm:cxnLst>
    <dgm:cxn modelId="{266DB50E-AD8E-4489-BEA2-B00B05E44453}" type="presOf" srcId="{9D70BCAB-A521-4259-B2B8-34AD0DF67B85}" destId="{F70781E5-FEFA-4ADD-BE91-ED9979906299}" srcOrd="0" destOrd="0" presId="urn:microsoft.com/office/officeart/2005/8/layout/hierarchy2"/>
    <dgm:cxn modelId="{A3D10A17-FB00-4773-B3DD-AE230EA31538}" type="presOf" srcId="{C71D3E39-512A-426A-94FC-551DCD2D9D24}" destId="{FC1E1F67-8610-4009-AB66-AA5F06843ACE}" srcOrd="0" destOrd="0" presId="urn:microsoft.com/office/officeart/2005/8/layout/hierarchy2"/>
    <dgm:cxn modelId="{8546511C-ED24-4073-BD1C-6197D74DF4ED}" type="presOf" srcId="{B115F684-B09D-4274-BCC7-531E20C1A6FE}" destId="{007655F0-1EB7-4588-8DE2-C4F26CA887C9}" srcOrd="0" destOrd="0" presId="urn:microsoft.com/office/officeart/2005/8/layout/hierarchy2"/>
    <dgm:cxn modelId="{10B2152C-2B2D-4B58-A8B7-6644972273D4}" type="presOf" srcId="{F4C1715C-4B91-40A9-885E-2DE603E77D21}" destId="{4181098B-9681-455E-A4BE-D2B097D70B6E}" srcOrd="0" destOrd="0" presId="urn:microsoft.com/office/officeart/2005/8/layout/hierarchy2"/>
    <dgm:cxn modelId="{2DE69C3C-AA34-49F4-91C8-A443D0A121EA}" srcId="{88E54E5C-647E-47D4-B808-904299D490F4}" destId="{9D70BCAB-A521-4259-B2B8-34AD0DF67B85}" srcOrd="1" destOrd="0" parTransId="{B2255ED9-4152-4036-84EC-C0B1D45D41A5}" sibTransId="{1EA995D1-6091-4B8E-A078-2C087539FA1D}"/>
    <dgm:cxn modelId="{5B7F4964-79C0-4BBC-9910-76E5D6F0025E}" srcId="{A7E39F85-8A47-4422-B152-86C60303BDEB}" destId="{88E54E5C-647E-47D4-B808-904299D490F4}" srcOrd="0" destOrd="0" parTransId="{BD6E9199-20CD-4083-B40D-385FF1B9B949}" sibTransId="{7D338B85-D767-4622-89D0-A579AFE77909}"/>
    <dgm:cxn modelId="{AD3A004A-40F9-4641-8E93-4A4AB75B4808}" type="presOf" srcId="{D99F6559-BA1B-4892-BFDB-FC12D3EDD721}" destId="{995F622F-1938-4BCE-B708-C6E07CE92D9C}" srcOrd="1" destOrd="0" presId="urn:microsoft.com/office/officeart/2005/8/layout/hierarchy2"/>
    <dgm:cxn modelId="{47267C6D-C54C-4BAA-8067-EEB5A14BA451}" type="presOf" srcId="{B2255ED9-4152-4036-84EC-C0B1D45D41A5}" destId="{2DF6601F-282A-4FF5-AB84-2321420E9848}" srcOrd="1" destOrd="0" presId="urn:microsoft.com/office/officeart/2005/8/layout/hierarchy2"/>
    <dgm:cxn modelId="{71E7314E-09FF-49BB-8E05-6EC0BDDA4CF8}" type="presOf" srcId="{A7E39F85-8A47-4422-B152-86C60303BDEB}" destId="{05A1F436-3E1D-48E9-BD27-40707A01D157}" srcOrd="0" destOrd="0" presId="urn:microsoft.com/office/officeart/2005/8/layout/hierarchy2"/>
    <dgm:cxn modelId="{1A052D52-7305-4D3A-BB80-1028E3E38F63}" type="presOf" srcId="{7E9A99DE-E992-481D-B2B5-8C6CBCF556BD}" destId="{99CD946E-2744-445B-B701-B5DB8205D9FC}" srcOrd="0" destOrd="0" presId="urn:microsoft.com/office/officeart/2005/8/layout/hierarchy2"/>
    <dgm:cxn modelId="{13926753-5C86-437B-B7A7-D79A680E9502}" srcId="{627AF128-82AD-4425-A4C0-6F64917D131C}" destId="{435E8221-811C-481F-AEBC-6693B48F7A5E}" srcOrd="2" destOrd="0" parTransId="{2BF01EE2-D1DC-4671-9551-67924639B98A}" sibTransId="{2AB9E5FD-44E9-41BA-B36D-8D56E1C474D7}"/>
    <dgm:cxn modelId="{B6A9E575-2EFE-4A96-B98F-47BA99BAD121}" srcId="{627AF128-82AD-4425-A4C0-6F64917D131C}" destId="{9B010BE0-B8D4-4B99-AB65-7114565F5E77}" srcOrd="1" destOrd="0" parTransId="{B115F684-B09D-4274-BCC7-531E20C1A6FE}" sibTransId="{9377F236-ECF2-42B2-8611-79A56A964F88}"/>
    <dgm:cxn modelId="{9C85EB57-3239-4EC2-8DE4-F24C12F1BDAE}" type="presOf" srcId="{2BF01EE2-D1DC-4671-9551-67924639B98A}" destId="{5813CEE4-71F4-4148-A462-A9067DF45AA5}" srcOrd="1" destOrd="0" presId="urn:microsoft.com/office/officeart/2005/8/layout/hierarchy2"/>
    <dgm:cxn modelId="{08AC947A-1E2F-4DD5-AAA9-A376D21049F8}" srcId="{88E54E5C-647E-47D4-B808-904299D490F4}" destId="{627AF128-82AD-4425-A4C0-6F64917D131C}" srcOrd="0" destOrd="0" parTransId="{D99F6559-BA1B-4892-BFDB-FC12D3EDD721}" sibTransId="{7DAB977E-8BA9-4381-84E7-E99146BF6FC4}"/>
    <dgm:cxn modelId="{2F84A85A-06E8-4CBD-A905-BB2C4A66116D}" srcId="{88E54E5C-647E-47D4-B808-904299D490F4}" destId="{C71D3E39-512A-426A-94FC-551DCD2D9D24}" srcOrd="2" destOrd="0" parTransId="{F4C1715C-4B91-40A9-885E-2DE603E77D21}" sibTransId="{FA8C0769-6ADA-44B3-9337-02B3F7AA92D1}"/>
    <dgm:cxn modelId="{9BCB967C-2742-4FFE-AD60-57E8C8CC9B5A}" type="presOf" srcId="{B2255ED9-4152-4036-84EC-C0B1D45D41A5}" destId="{15801F01-8536-442C-AFC0-4EB5A54B8268}" srcOrd="0" destOrd="0" presId="urn:microsoft.com/office/officeart/2005/8/layout/hierarchy2"/>
    <dgm:cxn modelId="{69F9858B-33DA-4239-9F30-DDA67EAABCED}" type="presOf" srcId="{B115F684-B09D-4274-BCC7-531E20C1A6FE}" destId="{DB1756A9-1286-4B93-A82F-2E34006BEA76}" srcOrd="1" destOrd="0" presId="urn:microsoft.com/office/officeart/2005/8/layout/hierarchy2"/>
    <dgm:cxn modelId="{F33B0C8C-B3C1-49C0-B609-E1DE5302BA31}" type="presOf" srcId="{9B010BE0-B8D4-4B99-AB65-7114565F5E77}" destId="{E8DC11A9-4780-4D2D-B599-7DCDB46921F3}" srcOrd="0" destOrd="0" presId="urn:microsoft.com/office/officeart/2005/8/layout/hierarchy2"/>
    <dgm:cxn modelId="{448AD495-F728-444F-9621-0F079D4D1343}" type="presOf" srcId="{627AF128-82AD-4425-A4C0-6F64917D131C}" destId="{DDC48416-D979-4D09-B44B-A93519B281EA}" srcOrd="0" destOrd="0" presId="urn:microsoft.com/office/officeart/2005/8/layout/hierarchy2"/>
    <dgm:cxn modelId="{B3963DA1-5CAF-44C3-8970-13441B6847B0}" type="presOf" srcId="{2BF01EE2-D1DC-4671-9551-67924639B98A}" destId="{EB9E2D2B-7D92-41E6-9107-F573225B4F74}" srcOrd="0" destOrd="0" presId="urn:microsoft.com/office/officeart/2005/8/layout/hierarchy2"/>
    <dgm:cxn modelId="{C6D970A5-826B-46BA-A712-C065D4ED0157}" type="presOf" srcId="{7E9A99DE-E992-481D-B2B5-8C6CBCF556BD}" destId="{0CF76B00-B025-4ED1-9B0C-FFFB35540A23}" srcOrd="1" destOrd="0" presId="urn:microsoft.com/office/officeart/2005/8/layout/hierarchy2"/>
    <dgm:cxn modelId="{43821EAF-12F7-4A64-8CBB-F4927E20DDCB}" type="presOf" srcId="{A4C1B42B-E6BF-46C8-B4CA-724EBFA345D5}" destId="{653FBEC9-5BC2-4577-B908-1A1893650EFC}" srcOrd="0" destOrd="0" presId="urn:microsoft.com/office/officeart/2005/8/layout/hierarchy2"/>
    <dgm:cxn modelId="{EE48E4AF-75C0-4864-9AC4-D8F610DA4959}" type="presOf" srcId="{F4C1715C-4B91-40A9-885E-2DE603E77D21}" destId="{AACAC302-8DF4-4EA6-8B3D-7D8A8FD82E14}" srcOrd="1" destOrd="0" presId="urn:microsoft.com/office/officeart/2005/8/layout/hierarchy2"/>
    <dgm:cxn modelId="{3675F1B5-E35E-443B-87CE-5E4D4F71B4E6}" type="presOf" srcId="{D99F6559-BA1B-4892-BFDB-FC12D3EDD721}" destId="{F63F9149-8246-4CC8-8D57-E43602462856}" srcOrd="0" destOrd="0" presId="urn:microsoft.com/office/officeart/2005/8/layout/hierarchy2"/>
    <dgm:cxn modelId="{3B4E01DC-94CA-4F1C-B19D-A730624D2E99}" type="presOf" srcId="{88E54E5C-647E-47D4-B808-904299D490F4}" destId="{27ACBC83-07EF-451E-9906-5DE7E0E9F222}" srcOrd="0" destOrd="0" presId="urn:microsoft.com/office/officeart/2005/8/layout/hierarchy2"/>
    <dgm:cxn modelId="{818910ED-FC2C-4185-A912-933603891FF5}" srcId="{627AF128-82AD-4425-A4C0-6F64917D131C}" destId="{A4C1B42B-E6BF-46C8-B4CA-724EBFA345D5}" srcOrd="0" destOrd="0" parTransId="{7E9A99DE-E992-481D-B2B5-8C6CBCF556BD}" sibTransId="{86875535-810B-417C-A827-4B4E2DC50833}"/>
    <dgm:cxn modelId="{67148FF0-D904-4FB5-8089-C0B90DFDF262}" type="presOf" srcId="{435E8221-811C-481F-AEBC-6693B48F7A5E}" destId="{97740AC7-94BA-420D-9009-38E6A239FB4D}" srcOrd="0" destOrd="0" presId="urn:microsoft.com/office/officeart/2005/8/layout/hierarchy2"/>
    <dgm:cxn modelId="{C6247766-2206-4437-8349-8B493938356D}" type="presParOf" srcId="{05A1F436-3E1D-48E9-BD27-40707A01D157}" destId="{BA6F78C8-4B43-4233-AF1D-285F9F945A20}" srcOrd="0" destOrd="0" presId="urn:microsoft.com/office/officeart/2005/8/layout/hierarchy2"/>
    <dgm:cxn modelId="{C0AD08C3-99D3-4700-B991-2EAFE46BFB69}" type="presParOf" srcId="{BA6F78C8-4B43-4233-AF1D-285F9F945A20}" destId="{27ACBC83-07EF-451E-9906-5DE7E0E9F222}" srcOrd="0" destOrd="0" presId="urn:microsoft.com/office/officeart/2005/8/layout/hierarchy2"/>
    <dgm:cxn modelId="{0B63FA07-7F51-4D56-A983-8D19719BD1EB}" type="presParOf" srcId="{BA6F78C8-4B43-4233-AF1D-285F9F945A20}" destId="{7693B8A8-17CE-4415-8689-7326CB28BBCB}" srcOrd="1" destOrd="0" presId="urn:microsoft.com/office/officeart/2005/8/layout/hierarchy2"/>
    <dgm:cxn modelId="{506C8750-7AC5-4943-9495-E542E038F3C0}" type="presParOf" srcId="{7693B8A8-17CE-4415-8689-7326CB28BBCB}" destId="{F63F9149-8246-4CC8-8D57-E43602462856}" srcOrd="0" destOrd="0" presId="urn:microsoft.com/office/officeart/2005/8/layout/hierarchy2"/>
    <dgm:cxn modelId="{BDE68043-0075-4CC3-A750-BE154CB62A1B}" type="presParOf" srcId="{F63F9149-8246-4CC8-8D57-E43602462856}" destId="{995F622F-1938-4BCE-B708-C6E07CE92D9C}" srcOrd="0" destOrd="0" presId="urn:microsoft.com/office/officeart/2005/8/layout/hierarchy2"/>
    <dgm:cxn modelId="{5CF1CFCF-DDAD-470A-AB17-DC82CE4123E7}" type="presParOf" srcId="{7693B8A8-17CE-4415-8689-7326CB28BBCB}" destId="{11546227-B429-4EFF-89A1-F63107F23465}" srcOrd="1" destOrd="0" presId="urn:microsoft.com/office/officeart/2005/8/layout/hierarchy2"/>
    <dgm:cxn modelId="{DC7C69B3-A924-4521-8316-BAA270187C41}" type="presParOf" srcId="{11546227-B429-4EFF-89A1-F63107F23465}" destId="{DDC48416-D979-4D09-B44B-A93519B281EA}" srcOrd="0" destOrd="0" presId="urn:microsoft.com/office/officeart/2005/8/layout/hierarchy2"/>
    <dgm:cxn modelId="{B280543A-6404-4564-A831-39BE152D795E}" type="presParOf" srcId="{11546227-B429-4EFF-89A1-F63107F23465}" destId="{CE85C0CA-0E42-4148-B206-F8449BE51E2D}" srcOrd="1" destOrd="0" presId="urn:microsoft.com/office/officeart/2005/8/layout/hierarchy2"/>
    <dgm:cxn modelId="{2EC95181-6E6B-49DC-A228-CE4E051515BD}" type="presParOf" srcId="{CE85C0CA-0E42-4148-B206-F8449BE51E2D}" destId="{99CD946E-2744-445B-B701-B5DB8205D9FC}" srcOrd="0" destOrd="0" presId="urn:microsoft.com/office/officeart/2005/8/layout/hierarchy2"/>
    <dgm:cxn modelId="{8C53F180-9233-4A98-947D-15747F0EC055}" type="presParOf" srcId="{99CD946E-2744-445B-B701-B5DB8205D9FC}" destId="{0CF76B00-B025-4ED1-9B0C-FFFB35540A23}" srcOrd="0" destOrd="0" presId="urn:microsoft.com/office/officeart/2005/8/layout/hierarchy2"/>
    <dgm:cxn modelId="{621B3E7C-7397-444C-A0E7-597119838527}" type="presParOf" srcId="{CE85C0CA-0E42-4148-B206-F8449BE51E2D}" destId="{021C006E-3FC6-4610-AFF4-04884168A018}" srcOrd="1" destOrd="0" presId="urn:microsoft.com/office/officeart/2005/8/layout/hierarchy2"/>
    <dgm:cxn modelId="{1FFE2ECA-2B64-4ACB-8636-45ACEC3EA2F2}" type="presParOf" srcId="{021C006E-3FC6-4610-AFF4-04884168A018}" destId="{653FBEC9-5BC2-4577-B908-1A1893650EFC}" srcOrd="0" destOrd="0" presId="urn:microsoft.com/office/officeart/2005/8/layout/hierarchy2"/>
    <dgm:cxn modelId="{59F4EA42-0373-4B74-B845-9E11BD2F7D0E}" type="presParOf" srcId="{021C006E-3FC6-4610-AFF4-04884168A018}" destId="{5D706BE5-D54D-4BC8-8769-DD0E4A24C433}" srcOrd="1" destOrd="0" presId="urn:microsoft.com/office/officeart/2005/8/layout/hierarchy2"/>
    <dgm:cxn modelId="{221995D4-50D2-4A32-AAAA-993D285A69E5}" type="presParOf" srcId="{CE85C0CA-0E42-4148-B206-F8449BE51E2D}" destId="{007655F0-1EB7-4588-8DE2-C4F26CA887C9}" srcOrd="2" destOrd="0" presId="urn:microsoft.com/office/officeart/2005/8/layout/hierarchy2"/>
    <dgm:cxn modelId="{5B43897D-5770-448A-BEB9-C4A8AEE74506}" type="presParOf" srcId="{007655F0-1EB7-4588-8DE2-C4F26CA887C9}" destId="{DB1756A9-1286-4B93-A82F-2E34006BEA76}" srcOrd="0" destOrd="0" presId="urn:microsoft.com/office/officeart/2005/8/layout/hierarchy2"/>
    <dgm:cxn modelId="{8069E9C6-843C-4BDA-A533-9DDEE76FAF56}" type="presParOf" srcId="{CE85C0CA-0E42-4148-B206-F8449BE51E2D}" destId="{C4E748AA-A491-405D-8DB5-D75BD4311020}" srcOrd="3" destOrd="0" presId="urn:microsoft.com/office/officeart/2005/8/layout/hierarchy2"/>
    <dgm:cxn modelId="{DE3D3B64-FBED-4455-9D92-8CB2471CBC5B}" type="presParOf" srcId="{C4E748AA-A491-405D-8DB5-D75BD4311020}" destId="{E8DC11A9-4780-4D2D-B599-7DCDB46921F3}" srcOrd="0" destOrd="0" presId="urn:microsoft.com/office/officeart/2005/8/layout/hierarchy2"/>
    <dgm:cxn modelId="{418F51E7-6A3F-4107-88B4-71417C993B84}" type="presParOf" srcId="{C4E748AA-A491-405D-8DB5-D75BD4311020}" destId="{94C84CD9-6EC0-4254-8B67-F803A0AF8596}" srcOrd="1" destOrd="0" presId="urn:microsoft.com/office/officeart/2005/8/layout/hierarchy2"/>
    <dgm:cxn modelId="{E5F5D4B6-4821-47EB-B832-644A6EA3BC1C}" type="presParOf" srcId="{CE85C0CA-0E42-4148-B206-F8449BE51E2D}" destId="{EB9E2D2B-7D92-41E6-9107-F573225B4F74}" srcOrd="4" destOrd="0" presId="urn:microsoft.com/office/officeart/2005/8/layout/hierarchy2"/>
    <dgm:cxn modelId="{75737749-35EF-4FDA-A850-80DA197B542F}" type="presParOf" srcId="{EB9E2D2B-7D92-41E6-9107-F573225B4F74}" destId="{5813CEE4-71F4-4148-A462-A9067DF45AA5}" srcOrd="0" destOrd="0" presId="urn:microsoft.com/office/officeart/2005/8/layout/hierarchy2"/>
    <dgm:cxn modelId="{3AE3D252-FA7C-46A2-A922-C68CE16D8DF0}" type="presParOf" srcId="{CE85C0CA-0E42-4148-B206-F8449BE51E2D}" destId="{D7A2C852-DAC4-4AA2-A8B1-55BCBD1A6B69}" srcOrd="5" destOrd="0" presId="urn:microsoft.com/office/officeart/2005/8/layout/hierarchy2"/>
    <dgm:cxn modelId="{A91BBD91-0823-4164-BD97-F890F65704E9}" type="presParOf" srcId="{D7A2C852-DAC4-4AA2-A8B1-55BCBD1A6B69}" destId="{97740AC7-94BA-420D-9009-38E6A239FB4D}" srcOrd="0" destOrd="0" presId="urn:microsoft.com/office/officeart/2005/8/layout/hierarchy2"/>
    <dgm:cxn modelId="{0036720C-0FEB-43F7-A8AE-DAE2505EFB40}" type="presParOf" srcId="{D7A2C852-DAC4-4AA2-A8B1-55BCBD1A6B69}" destId="{3380CC33-0F48-470D-9A2D-5DC0C89C1932}" srcOrd="1" destOrd="0" presId="urn:microsoft.com/office/officeart/2005/8/layout/hierarchy2"/>
    <dgm:cxn modelId="{D2CBE60E-9872-4144-BB25-3E6CC93D6205}" type="presParOf" srcId="{7693B8A8-17CE-4415-8689-7326CB28BBCB}" destId="{15801F01-8536-442C-AFC0-4EB5A54B8268}" srcOrd="2" destOrd="0" presId="urn:microsoft.com/office/officeart/2005/8/layout/hierarchy2"/>
    <dgm:cxn modelId="{A2113D13-16E3-465D-9867-4DA8CEEAB38A}" type="presParOf" srcId="{15801F01-8536-442C-AFC0-4EB5A54B8268}" destId="{2DF6601F-282A-4FF5-AB84-2321420E9848}" srcOrd="0" destOrd="0" presId="urn:microsoft.com/office/officeart/2005/8/layout/hierarchy2"/>
    <dgm:cxn modelId="{1B31EC94-1DD1-4DBA-AA5D-883F9F4F4FAA}" type="presParOf" srcId="{7693B8A8-17CE-4415-8689-7326CB28BBCB}" destId="{15862B9E-3D03-4A2E-8947-2837A428D5C6}" srcOrd="3" destOrd="0" presId="urn:microsoft.com/office/officeart/2005/8/layout/hierarchy2"/>
    <dgm:cxn modelId="{F9189147-9595-45E8-BA1D-5BF8EB17771E}" type="presParOf" srcId="{15862B9E-3D03-4A2E-8947-2837A428D5C6}" destId="{F70781E5-FEFA-4ADD-BE91-ED9979906299}" srcOrd="0" destOrd="0" presId="urn:microsoft.com/office/officeart/2005/8/layout/hierarchy2"/>
    <dgm:cxn modelId="{84DC0B08-60D1-4F92-9252-77E8C40EEAA4}" type="presParOf" srcId="{15862B9E-3D03-4A2E-8947-2837A428D5C6}" destId="{D34D8A4E-9A47-4C86-82F1-20C0133D1AF3}" srcOrd="1" destOrd="0" presId="urn:microsoft.com/office/officeart/2005/8/layout/hierarchy2"/>
    <dgm:cxn modelId="{3249FFFF-60BD-4D09-8AEA-5F22B44AF6A7}" type="presParOf" srcId="{7693B8A8-17CE-4415-8689-7326CB28BBCB}" destId="{4181098B-9681-455E-A4BE-D2B097D70B6E}" srcOrd="4" destOrd="0" presId="urn:microsoft.com/office/officeart/2005/8/layout/hierarchy2"/>
    <dgm:cxn modelId="{07D8D27E-907C-45A5-90A2-613C51752794}" type="presParOf" srcId="{4181098B-9681-455E-A4BE-D2B097D70B6E}" destId="{AACAC302-8DF4-4EA6-8B3D-7D8A8FD82E14}" srcOrd="0" destOrd="0" presId="urn:microsoft.com/office/officeart/2005/8/layout/hierarchy2"/>
    <dgm:cxn modelId="{0685B2D3-D225-4DA7-A974-DE62095655D4}" type="presParOf" srcId="{7693B8A8-17CE-4415-8689-7326CB28BBCB}" destId="{00FB5BD4-0F85-4297-B50B-9426968FB1FD}" srcOrd="5" destOrd="0" presId="urn:microsoft.com/office/officeart/2005/8/layout/hierarchy2"/>
    <dgm:cxn modelId="{DCF7AB08-E2EF-4FAB-929A-B7644829A7DC}" type="presParOf" srcId="{00FB5BD4-0F85-4297-B50B-9426968FB1FD}" destId="{FC1E1F67-8610-4009-AB66-AA5F06843ACE}" srcOrd="0" destOrd="0" presId="urn:microsoft.com/office/officeart/2005/8/layout/hierarchy2"/>
    <dgm:cxn modelId="{DDA40D4C-1980-40BE-93D7-663D0A97D5B5}" type="presParOf" srcId="{00FB5BD4-0F85-4297-B50B-9426968FB1FD}" destId="{7A6A7F31-96D1-4049-B951-BD117534E7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A2DC8-59F1-42E1-9706-A9D44EC1B278}">
      <dsp:nvSpPr>
        <dsp:cNvPr id="0" name=""/>
        <dsp:cNvSpPr/>
      </dsp:nvSpPr>
      <dsp:spPr>
        <a:xfrm>
          <a:off x="0" y="0"/>
          <a:ext cx="11037193" cy="1694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800" kern="1200" dirty="0"/>
            <a:t>Articulaciones fibrosas (Sinartrosis) </a:t>
          </a:r>
        </a:p>
      </dsp:txBody>
      <dsp:txXfrm>
        <a:off x="2376876" y="0"/>
        <a:ext cx="8660316" cy="1694376"/>
      </dsp:txXfrm>
    </dsp:sp>
    <dsp:sp modelId="{7830CC58-0F40-4EC2-A43B-F50B2A9FF8FA}">
      <dsp:nvSpPr>
        <dsp:cNvPr id="0" name=""/>
        <dsp:cNvSpPr/>
      </dsp:nvSpPr>
      <dsp:spPr>
        <a:xfrm>
          <a:off x="74021" y="36056"/>
          <a:ext cx="2398271" cy="16222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A544A-86CF-4BA2-85EF-28A8C29B8422}">
      <dsp:nvSpPr>
        <dsp:cNvPr id="0" name=""/>
        <dsp:cNvSpPr/>
      </dsp:nvSpPr>
      <dsp:spPr>
        <a:xfrm>
          <a:off x="0" y="1863814"/>
          <a:ext cx="11037193" cy="1694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800" kern="1200" dirty="0"/>
            <a:t>Articulaciones </a:t>
          </a:r>
          <a:r>
            <a:rPr lang="es-EC" sz="4800" kern="1200"/>
            <a:t>cartilaginosas (anfiartrosis)</a:t>
          </a:r>
          <a:endParaRPr lang="es-EC" sz="4800" kern="1200" dirty="0"/>
        </a:p>
      </dsp:txBody>
      <dsp:txXfrm>
        <a:off x="2376876" y="1863814"/>
        <a:ext cx="8660316" cy="1694376"/>
      </dsp:txXfrm>
    </dsp:sp>
    <dsp:sp modelId="{10271C7A-28E5-4D19-A5EE-00024B9DFD55}">
      <dsp:nvSpPr>
        <dsp:cNvPr id="0" name=""/>
        <dsp:cNvSpPr/>
      </dsp:nvSpPr>
      <dsp:spPr>
        <a:xfrm>
          <a:off x="169437" y="2033252"/>
          <a:ext cx="2207438" cy="13555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09EAA8-0C07-4380-9379-991D8B00B074}">
      <dsp:nvSpPr>
        <dsp:cNvPr id="0" name=""/>
        <dsp:cNvSpPr/>
      </dsp:nvSpPr>
      <dsp:spPr>
        <a:xfrm>
          <a:off x="0" y="3727629"/>
          <a:ext cx="11037193" cy="1694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800" kern="1200" dirty="0"/>
            <a:t>Articulaciones sinoviales (Diartrosis)</a:t>
          </a:r>
        </a:p>
      </dsp:txBody>
      <dsp:txXfrm>
        <a:off x="2376876" y="3727629"/>
        <a:ext cx="8660316" cy="1694376"/>
      </dsp:txXfrm>
    </dsp:sp>
    <dsp:sp modelId="{4A4819CE-5F6B-4238-A373-4A2200D72604}">
      <dsp:nvSpPr>
        <dsp:cNvPr id="0" name=""/>
        <dsp:cNvSpPr/>
      </dsp:nvSpPr>
      <dsp:spPr>
        <a:xfrm>
          <a:off x="169437" y="3897066"/>
          <a:ext cx="2207438" cy="13555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CBC83-07EF-451E-9906-5DE7E0E9F222}">
      <dsp:nvSpPr>
        <dsp:cNvPr id="0" name=""/>
        <dsp:cNvSpPr/>
      </dsp:nvSpPr>
      <dsp:spPr>
        <a:xfrm>
          <a:off x="574623" y="2956140"/>
          <a:ext cx="2566915" cy="12834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kern="1200" dirty="0"/>
            <a:t>Tipos de articulaciones fibrosas</a:t>
          </a:r>
        </a:p>
      </dsp:txBody>
      <dsp:txXfrm>
        <a:off x="612214" y="2993731"/>
        <a:ext cx="2491733" cy="1208275"/>
      </dsp:txXfrm>
    </dsp:sp>
    <dsp:sp modelId="{F63F9149-8246-4CC8-8D57-E43602462856}">
      <dsp:nvSpPr>
        <dsp:cNvPr id="0" name=""/>
        <dsp:cNvSpPr/>
      </dsp:nvSpPr>
      <dsp:spPr>
        <a:xfrm rot="18289469">
          <a:off x="2755929" y="2839686"/>
          <a:ext cx="1797986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797986" y="2019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3609972" y="2814931"/>
        <a:ext cx="89899" cy="89899"/>
      </dsp:txXfrm>
    </dsp:sp>
    <dsp:sp modelId="{DDC48416-D979-4D09-B44B-A93519B281EA}">
      <dsp:nvSpPr>
        <dsp:cNvPr id="0" name=""/>
        <dsp:cNvSpPr/>
      </dsp:nvSpPr>
      <dsp:spPr>
        <a:xfrm>
          <a:off x="4168305" y="1480164"/>
          <a:ext cx="2566915" cy="12834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SUTURA</a:t>
          </a:r>
        </a:p>
      </dsp:txBody>
      <dsp:txXfrm>
        <a:off x="4205896" y="1517755"/>
        <a:ext cx="2491733" cy="1208275"/>
      </dsp:txXfrm>
    </dsp:sp>
    <dsp:sp modelId="{99CD946E-2744-445B-B701-B5DB8205D9FC}">
      <dsp:nvSpPr>
        <dsp:cNvPr id="0" name=""/>
        <dsp:cNvSpPr/>
      </dsp:nvSpPr>
      <dsp:spPr>
        <a:xfrm rot="18289469">
          <a:off x="6349611" y="1363709"/>
          <a:ext cx="1797986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797986" y="20195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7203654" y="1338955"/>
        <a:ext cx="89899" cy="89899"/>
      </dsp:txXfrm>
    </dsp:sp>
    <dsp:sp modelId="{653FBEC9-5BC2-4577-B908-1A1893650EFC}">
      <dsp:nvSpPr>
        <dsp:cNvPr id="0" name=""/>
        <dsp:cNvSpPr/>
      </dsp:nvSpPr>
      <dsp:spPr>
        <a:xfrm>
          <a:off x="7761987" y="4187"/>
          <a:ext cx="2566915" cy="12834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SERRATA</a:t>
          </a:r>
        </a:p>
      </dsp:txBody>
      <dsp:txXfrm>
        <a:off x="7799578" y="41778"/>
        <a:ext cx="2491733" cy="1208275"/>
      </dsp:txXfrm>
    </dsp:sp>
    <dsp:sp modelId="{007655F0-1EB7-4588-8DE2-C4F26CA887C9}">
      <dsp:nvSpPr>
        <dsp:cNvPr id="0" name=""/>
        <dsp:cNvSpPr/>
      </dsp:nvSpPr>
      <dsp:spPr>
        <a:xfrm>
          <a:off x="6735221" y="2101698"/>
          <a:ext cx="1026766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026766" y="20195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7222935" y="2096224"/>
        <a:ext cx="51338" cy="51338"/>
      </dsp:txXfrm>
    </dsp:sp>
    <dsp:sp modelId="{E8DC11A9-4780-4D2D-B599-7DCDB46921F3}">
      <dsp:nvSpPr>
        <dsp:cNvPr id="0" name=""/>
        <dsp:cNvSpPr/>
      </dsp:nvSpPr>
      <dsp:spPr>
        <a:xfrm>
          <a:off x="7761987" y="1480164"/>
          <a:ext cx="2566915" cy="12834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ESCAMOSA</a:t>
          </a:r>
        </a:p>
      </dsp:txBody>
      <dsp:txXfrm>
        <a:off x="7799578" y="1517755"/>
        <a:ext cx="2491733" cy="1208275"/>
      </dsp:txXfrm>
    </dsp:sp>
    <dsp:sp modelId="{EB9E2D2B-7D92-41E6-9107-F573225B4F74}">
      <dsp:nvSpPr>
        <dsp:cNvPr id="0" name=""/>
        <dsp:cNvSpPr/>
      </dsp:nvSpPr>
      <dsp:spPr>
        <a:xfrm rot="3310531">
          <a:off x="6349611" y="2839686"/>
          <a:ext cx="1797986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797986" y="20195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7203654" y="2814931"/>
        <a:ext cx="89899" cy="89899"/>
      </dsp:txXfrm>
    </dsp:sp>
    <dsp:sp modelId="{97740AC7-94BA-420D-9009-38E6A239FB4D}">
      <dsp:nvSpPr>
        <dsp:cNvPr id="0" name=""/>
        <dsp:cNvSpPr/>
      </dsp:nvSpPr>
      <dsp:spPr>
        <a:xfrm>
          <a:off x="7761987" y="2956140"/>
          <a:ext cx="2566915" cy="12834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PLANA</a:t>
          </a:r>
        </a:p>
      </dsp:txBody>
      <dsp:txXfrm>
        <a:off x="7799578" y="2993731"/>
        <a:ext cx="2491733" cy="1208275"/>
      </dsp:txXfrm>
    </dsp:sp>
    <dsp:sp modelId="{15801F01-8536-442C-AFC0-4EB5A54B8268}">
      <dsp:nvSpPr>
        <dsp:cNvPr id="0" name=""/>
        <dsp:cNvSpPr/>
      </dsp:nvSpPr>
      <dsp:spPr>
        <a:xfrm>
          <a:off x="3141539" y="3577674"/>
          <a:ext cx="1026766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026766" y="2019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3629253" y="3572200"/>
        <a:ext cx="51338" cy="51338"/>
      </dsp:txXfrm>
    </dsp:sp>
    <dsp:sp modelId="{F70781E5-FEFA-4ADD-BE91-ED9979906299}">
      <dsp:nvSpPr>
        <dsp:cNvPr id="0" name=""/>
        <dsp:cNvSpPr/>
      </dsp:nvSpPr>
      <dsp:spPr>
        <a:xfrm>
          <a:off x="4168305" y="2956140"/>
          <a:ext cx="2566915" cy="12834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SINDESMOSIS</a:t>
          </a:r>
        </a:p>
      </dsp:txBody>
      <dsp:txXfrm>
        <a:off x="4205896" y="2993731"/>
        <a:ext cx="2491733" cy="1208275"/>
      </dsp:txXfrm>
    </dsp:sp>
    <dsp:sp modelId="{4181098B-9681-455E-A4BE-D2B097D70B6E}">
      <dsp:nvSpPr>
        <dsp:cNvPr id="0" name=""/>
        <dsp:cNvSpPr/>
      </dsp:nvSpPr>
      <dsp:spPr>
        <a:xfrm rot="3310531">
          <a:off x="2755929" y="4315662"/>
          <a:ext cx="1797986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797986" y="2019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3609972" y="4290908"/>
        <a:ext cx="89899" cy="89899"/>
      </dsp:txXfrm>
    </dsp:sp>
    <dsp:sp modelId="{FC1E1F67-8610-4009-AB66-AA5F06843ACE}">
      <dsp:nvSpPr>
        <dsp:cNvPr id="0" name=""/>
        <dsp:cNvSpPr/>
      </dsp:nvSpPr>
      <dsp:spPr>
        <a:xfrm>
          <a:off x="4168305" y="4432117"/>
          <a:ext cx="2566915" cy="12834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GONFOSIS</a:t>
          </a:r>
        </a:p>
      </dsp:txBody>
      <dsp:txXfrm>
        <a:off x="4205896" y="4469708"/>
        <a:ext cx="2491733" cy="1208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06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633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585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85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77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219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788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146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818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975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068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63F3507-FAB7-49A2-AC79-2D8CD6A5D646}" type="datetimeFigureOut">
              <a:rPr lang="es-EC" smtClean="0"/>
              <a:t>25/11/2024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871EE85-9380-46F6-8D80-F4F9311CBA01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60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es.slideshare.net/bibliohatillounefm/articulacin-miembro-pelviano-comparad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C" sz="8800" dirty="0">
                <a:latin typeface="Algerian" panose="04020705040A02060702" pitchFamily="82" charset="0"/>
              </a:rPr>
              <a:t>SINDESMOLOGIA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C" sz="4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ARTICULACIONES</a:t>
            </a:r>
          </a:p>
        </p:txBody>
      </p:sp>
    </p:spTree>
    <p:extLst>
      <p:ext uri="{BB962C8B-B14F-4D97-AF65-F5344CB8AC3E}">
        <p14:creationId xmlns:p14="http://schemas.microsoft.com/office/powerpoint/2010/main" val="182664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>
                <a:solidFill>
                  <a:schemeClr val="accent5">
                    <a:lumMod val="75000"/>
                  </a:schemeClr>
                </a:solidFill>
              </a:rPr>
              <a:t>B. SINDESMOSIS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4596685" cy="4351338"/>
          </a:xfrm>
        </p:spPr>
        <p:txBody>
          <a:bodyPr/>
          <a:lstStyle/>
          <a:p>
            <a:pPr algn="just"/>
            <a:r>
              <a:rPr lang="es-EC" sz="3200" i="1" dirty="0"/>
              <a:t>El medio de unión es un tejido conectivo fibroso o elástico o una mezcla de ambos</a:t>
            </a:r>
          </a:p>
          <a:p>
            <a:pPr algn="just"/>
            <a:r>
              <a:rPr lang="es-EC" sz="3200" i="1" dirty="0"/>
              <a:t>Permite un movimiento leve</a:t>
            </a:r>
          </a:p>
          <a:p>
            <a:endParaRPr lang="es-EC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78813" t="34246" r="8639" b="14007"/>
          <a:stretch/>
        </p:blipFill>
        <p:spPr bwMode="auto">
          <a:xfrm>
            <a:off x="5757861" y="656822"/>
            <a:ext cx="2729316" cy="5962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244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311727"/>
            <a:ext cx="11353800" cy="5865236"/>
          </a:xfrm>
        </p:spPr>
        <p:txBody>
          <a:bodyPr/>
          <a:lstStyle/>
          <a:p>
            <a:pPr marL="0" indent="0">
              <a:buNone/>
            </a:pPr>
            <a:r>
              <a:rPr lang="es-EC" sz="3200" b="1" dirty="0">
                <a:solidFill>
                  <a:srgbClr val="FF0000"/>
                </a:solidFill>
              </a:rPr>
              <a:t>GONFOSIS</a:t>
            </a:r>
            <a:r>
              <a:rPr lang="es-EC" sz="3200" dirty="0"/>
              <a:t>: Se aplica generalmente en los dientes y alveolos.</a:t>
            </a:r>
          </a:p>
          <a:p>
            <a:pPr marL="0" indent="0">
              <a:buNone/>
            </a:pPr>
            <a:r>
              <a:rPr lang="es-EC" sz="3200" dirty="0"/>
              <a:t>La gonfosis no es verdaderamente una articulación, ya que los dientes no forman parte del esqueleto.</a:t>
            </a:r>
          </a:p>
          <a:p>
            <a:endParaRPr lang="es-EC" dirty="0"/>
          </a:p>
        </p:txBody>
      </p:sp>
      <p:pic>
        <p:nvPicPr>
          <p:cNvPr id="4" name="Imagen 3" descr="Resultado de imagen para gonfosis del equino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17710" r="27582" b="23418"/>
          <a:stretch/>
        </p:blipFill>
        <p:spPr bwMode="auto">
          <a:xfrm>
            <a:off x="206828" y="2438400"/>
            <a:ext cx="5932716" cy="4042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16937" t="36084" r="41466" b="21529"/>
          <a:stretch/>
        </p:blipFill>
        <p:spPr bwMode="auto">
          <a:xfrm>
            <a:off x="6139544" y="2438400"/>
            <a:ext cx="6052456" cy="441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1775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9757"/>
          </a:xfrm>
        </p:spPr>
        <p:txBody>
          <a:bodyPr/>
          <a:lstStyle/>
          <a:p>
            <a:r>
              <a:rPr lang="es-EC" b="1" dirty="0">
                <a:solidFill>
                  <a:schemeClr val="accent1">
                    <a:lumMod val="75000"/>
                  </a:schemeClr>
                </a:solidFill>
              </a:rPr>
              <a:t>ARTICULACIONES CARTILAGINOSAS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24882"/>
            <a:ext cx="10515600" cy="5533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C" sz="3200" dirty="0"/>
              <a:t>El medio de unión puede ser un cartílago hialino, un fibrocartílago o una mezcla de los dos.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C" sz="3200" dirty="0"/>
              <a:t>Pueden ser temporales o permanentes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C" sz="3200" dirty="0"/>
              <a:t>La movilidad depende de: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sz="2800" dirty="0"/>
              <a:t>Forma de la superficie articular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sz="2800" dirty="0"/>
              <a:t>Cantidad de tejido de unión.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sz="2800" dirty="0"/>
              <a:t>Elasticidad del tejido de unión</a:t>
            </a:r>
          </a:p>
        </p:txBody>
      </p:sp>
    </p:spTree>
    <p:extLst>
      <p:ext uri="{BB962C8B-B14F-4D97-AF65-F5344CB8AC3E}">
        <p14:creationId xmlns:p14="http://schemas.microsoft.com/office/powerpoint/2010/main" val="4204022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-79077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s-EC" sz="5400" b="1" u="sng" dirty="0">
                <a:solidFill>
                  <a:schemeClr val="accent1">
                    <a:lumMod val="75000"/>
                  </a:schemeClr>
                </a:solidFill>
              </a:rPr>
              <a:t>Clases de articulaciones cartilaginosas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588157"/>
            <a:ext cx="10058400" cy="4023360"/>
          </a:xfrm>
        </p:spPr>
        <p:txBody>
          <a:bodyPr/>
          <a:lstStyle/>
          <a:p>
            <a:r>
              <a:rPr lang="es-EC" sz="3600" b="1" dirty="0">
                <a:solidFill>
                  <a:srgbClr val="FF0000"/>
                </a:solidFill>
              </a:rPr>
              <a:t>SINCONDROSIS: </a:t>
            </a:r>
            <a:r>
              <a:rPr lang="es-EC" dirty="0"/>
              <a:t>medio de unión es un cartílago hialino</a:t>
            </a:r>
          </a:p>
          <a:p>
            <a:endParaRPr lang="es-EC" dirty="0"/>
          </a:p>
        </p:txBody>
      </p:sp>
      <p:pic>
        <p:nvPicPr>
          <p:cNvPr id="4" name="Imagen 3" descr="http://image.slidesharecdn.com/sindesmologa-111003170334-phpapp01/95/sindesmologa-15-728.jpg?cb=131766147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33283" r="12406" b="8828"/>
          <a:stretch/>
        </p:blipFill>
        <p:spPr bwMode="auto">
          <a:xfrm>
            <a:off x="1291107" y="2265808"/>
            <a:ext cx="8832273" cy="4064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5505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6684" y="723540"/>
            <a:ext cx="10515600" cy="1089602"/>
          </a:xfrm>
        </p:spPr>
        <p:txBody>
          <a:bodyPr>
            <a:normAutofit fontScale="90000"/>
          </a:bodyPr>
          <a:lstStyle/>
          <a:p>
            <a:r>
              <a:rPr lang="es-EC" sz="6600" dirty="0">
                <a:solidFill>
                  <a:srgbClr val="FF0000"/>
                </a:solidFill>
              </a:rPr>
              <a:t>2. Sínfisis </a:t>
            </a:r>
            <a:br>
              <a:rPr lang="es-EC" sz="6600" dirty="0">
                <a:solidFill>
                  <a:srgbClr val="FF0000"/>
                </a:solidFill>
              </a:rPr>
            </a:br>
            <a:endParaRPr lang="es-EC" sz="66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3345" y="1097612"/>
            <a:ext cx="11748655" cy="5947424"/>
          </a:xfrm>
        </p:spPr>
        <p:txBody>
          <a:bodyPr/>
          <a:lstStyle/>
          <a:p>
            <a:r>
              <a:rPr lang="es-EC" sz="3200" dirty="0"/>
              <a:t>El medio de unión es un fibrocartilago</a:t>
            </a:r>
          </a:p>
          <a:p>
            <a:r>
              <a:rPr lang="es-EC" sz="3200" dirty="0"/>
              <a:t>Surge donde dos huesos separados se interconectan por cartílago</a:t>
            </a:r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</p:txBody>
      </p:sp>
      <p:pic>
        <p:nvPicPr>
          <p:cNvPr id="7" name="Imagen 6" descr="Resultado de imagen para sinfisis en vertebra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2429827"/>
            <a:ext cx="8645236" cy="4615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991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8089"/>
            <a:ext cx="10515600" cy="1325563"/>
          </a:xfrm>
        </p:spPr>
        <p:txBody>
          <a:bodyPr>
            <a:normAutofit/>
          </a:bodyPr>
          <a:lstStyle/>
          <a:p>
            <a:r>
              <a:rPr lang="es-EC" sz="4800" b="1" i="1" u="sng" dirty="0">
                <a:solidFill>
                  <a:srgbClr val="FF0000"/>
                </a:solidFill>
              </a:rPr>
              <a:t>3. Articulaciones sinoviales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85297"/>
            <a:ext cx="10515600" cy="542722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C" sz="3600" dirty="0"/>
              <a:t>El medio de unión que se interpone entre las dos superficies articulares es liquido.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C" sz="3600" dirty="0"/>
              <a:t>Permite amplios movimientos de los segmentos corporales, como resultado de la contracción muscular.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C" sz="3600" dirty="0"/>
              <a:t>Llamadas articulaciones móviles o verdaderas</a:t>
            </a:r>
          </a:p>
        </p:txBody>
      </p:sp>
    </p:spTree>
    <p:extLst>
      <p:ext uri="{BB962C8B-B14F-4D97-AF65-F5344CB8AC3E}">
        <p14:creationId xmlns:p14="http://schemas.microsoft.com/office/powerpoint/2010/main" val="4192856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36418"/>
            <a:ext cx="10515600" cy="64215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</a:rPr>
              <a:t>Elementos de una articulación sinovial</a:t>
            </a:r>
          </a:p>
          <a:p>
            <a:pPr marL="514350" indent="-514350">
              <a:buFont typeface="+mj-lt"/>
              <a:buAutoNum type="arabicPeriod"/>
            </a:pPr>
            <a:r>
              <a:rPr lang="es-EC" sz="3200" dirty="0"/>
              <a:t>Superficie articular</a:t>
            </a:r>
          </a:p>
          <a:p>
            <a:pPr marL="514350" indent="-514350">
              <a:buFont typeface="+mj-lt"/>
              <a:buAutoNum type="arabicPeriod"/>
            </a:pPr>
            <a:r>
              <a:rPr lang="es-EC" sz="3200" dirty="0"/>
              <a:t>Cartílago articular</a:t>
            </a:r>
          </a:p>
          <a:p>
            <a:pPr marL="514350" indent="-514350">
              <a:buFont typeface="+mj-lt"/>
              <a:buAutoNum type="arabicPeriod"/>
            </a:pPr>
            <a:r>
              <a:rPr lang="es-EC" sz="3200" dirty="0"/>
              <a:t>Capsula articular</a:t>
            </a:r>
          </a:p>
          <a:p>
            <a:pPr marL="514350" indent="-514350">
              <a:buFont typeface="+mj-lt"/>
              <a:buAutoNum type="arabicPeriod"/>
            </a:pPr>
            <a:r>
              <a:rPr lang="es-EC" sz="3200" dirty="0"/>
              <a:t>Cavidad articular</a:t>
            </a:r>
          </a:p>
          <a:p>
            <a:pPr marL="0" indent="0">
              <a:buNone/>
            </a:pPr>
            <a:endParaRPr lang="es-EC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</a:rPr>
              <a:t>Elementos inconstantes de una articulación sinovial</a:t>
            </a:r>
          </a:p>
          <a:p>
            <a:pPr marL="514350" indent="-514350">
              <a:buFont typeface="+mj-lt"/>
              <a:buAutoNum type="arabicPeriod"/>
            </a:pPr>
            <a:r>
              <a:rPr lang="es-EC" sz="3200" dirty="0"/>
              <a:t>Ligamentos</a:t>
            </a:r>
          </a:p>
          <a:p>
            <a:pPr marL="514350" indent="-514350">
              <a:buFont typeface="+mj-lt"/>
              <a:buAutoNum type="arabicPeriod"/>
            </a:pPr>
            <a:r>
              <a:rPr lang="es-EC" sz="3200" dirty="0"/>
              <a:t>Discos o meniscos</a:t>
            </a:r>
          </a:p>
          <a:p>
            <a:pPr marL="514350" indent="-514350">
              <a:buFont typeface="+mj-lt"/>
              <a:buAutoNum type="arabicPeriod"/>
            </a:pPr>
            <a:r>
              <a:rPr lang="es-EC" sz="3200" dirty="0"/>
              <a:t>Cartílago marginal</a:t>
            </a:r>
          </a:p>
          <a:p>
            <a:pPr marL="514350" indent="-514350">
              <a:buFont typeface="+mj-lt"/>
              <a:buAutoNum type="arabicPeriod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2934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78872" y="173133"/>
            <a:ext cx="102939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b="1" dirty="0">
                <a:solidFill>
                  <a:schemeClr val="accent1">
                    <a:lumMod val="75000"/>
                  </a:schemeClr>
                </a:solidFill>
              </a:rPr>
              <a:t>Elementos de una articulación sinovial</a:t>
            </a:r>
          </a:p>
          <a:p>
            <a:pPr marL="514350" indent="-514350">
              <a:buFont typeface="+mj-lt"/>
              <a:buAutoNum type="arabicPeriod"/>
            </a:pPr>
            <a:r>
              <a:rPr lang="es-EC" sz="4000" b="1" dirty="0">
                <a:solidFill>
                  <a:srgbClr val="FF0000"/>
                </a:solidFill>
              </a:rPr>
              <a:t>Superficie articular</a:t>
            </a:r>
          </a:p>
          <a:p>
            <a:r>
              <a:rPr lang="es-ES_tradnl" sz="4000" dirty="0"/>
              <a:t>Son las áreas de los huesos</a:t>
            </a:r>
            <a:endParaRPr lang="es-EC" sz="4000" b="1" dirty="0">
              <a:solidFill>
                <a:srgbClr val="FF0000"/>
              </a:solidFill>
            </a:endParaRPr>
          </a:p>
        </p:txBody>
      </p:sp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 rotWithShape="1">
          <a:blip r:embed="rId2"/>
          <a:srcRect l="20539" t="42146" r="43461" b="23278"/>
          <a:stretch/>
        </p:blipFill>
        <p:spPr bwMode="auto">
          <a:xfrm>
            <a:off x="2060621" y="2305317"/>
            <a:ext cx="6040190" cy="3464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7681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6475"/>
          </a:xfrm>
        </p:spPr>
        <p:txBody>
          <a:bodyPr/>
          <a:lstStyle/>
          <a:p>
            <a:r>
              <a:rPr lang="es-EC" b="1" dirty="0">
                <a:solidFill>
                  <a:srgbClr val="FF0000"/>
                </a:solidFill>
              </a:rPr>
              <a:t>2. Cartílago articular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1945" y="1006475"/>
            <a:ext cx="5167746" cy="6009121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s-EC" sz="3600" dirty="0"/>
              <a:t>Cartílago hialino que recubre la superficie articular de los huesos</a:t>
            </a:r>
          </a:p>
          <a:p>
            <a:pPr algn="just">
              <a:lnSpc>
                <a:spcPct val="150000"/>
              </a:lnSpc>
            </a:pPr>
            <a:r>
              <a:rPr lang="es-EC" sz="3600" dirty="0"/>
              <a:t>Grosor variable</a:t>
            </a:r>
          </a:p>
          <a:p>
            <a:pPr algn="just">
              <a:lnSpc>
                <a:spcPct val="150000"/>
              </a:lnSpc>
            </a:pPr>
            <a:r>
              <a:rPr lang="es-EC" sz="3600" dirty="0"/>
              <a:t>Son avasculares</a:t>
            </a:r>
          </a:p>
          <a:p>
            <a:pPr algn="just">
              <a:lnSpc>
                <a:spcPct val="150000"/>
              </a:lnSpc>
            </a:pPr>
            <a:r>
              <a:rPr lang="es-EC" sz="3600" dirty="0"/>
              <a:t>Disminuye los efectos de las contusiones y reduce los roces</a:t>
            </a:r>
          </a:p>
          <a:p>
            <a:endParaRPr lang="es-EC" dirty="0"/>
          </a:p>
          <a:p>
            <a:endParaRPr lang="es-EC" dirty="0"/>
          </a:p>
        </p:txBody>
      </p:sp>
      <p:pic>
        <p:nvPicPr>
          <p:cNvPr id="4" name="Imagen 3" descr="Imagen relacionad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t="9036" r="20593" b="7500"/>
          <a:stretch/>
        </p:blipFill>
        <p:spPr bwMode="auto">
          <a:xfrm>
            <a:off x="6961909" y="374074"/>
            <a:ext cx="4738255" cy="6068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296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2853" y="477982"/>
            <a:ext cx="4959927" cy="5719763"/>
          </a:xfrm>
        </p:spPr>
        <p:txBody>
          <a:bodyPr/>
          <a:lstStyle/>
          <a:p>
            <a:pPr marL="0" indent="0">
              <a:buNone/>
            </a:pPr>
            <a:r>
              <a:rPr lang="es-EC" sz="4400" b="1" dirty="0">
                <a:solidFill>
                  <a:srgbClr val="FF0000"/>
                </a:solidFill>
              </a:rPr>
              <a:t>3. Capsula Articular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C" sz="3600" dirty="0"/>
              <a:t>Formado por: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</a:rPr>
              <a:t>Membrana fibrosa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</a:rPr>
              <a:t>Membrana sinovial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3074" name="Picture 2" descr="Resultado de imagen para capsula articular veterin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80" y="457200"/>
            <a:ext cx="6099629" cy="546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29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7965" y="569939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s-EC" sz="5300" b="1" dirty="0">
                <a:solidFill>
                  <a:schemeClr val="accent5">
                    <a:lumMod val="75000"/>
                  </a:schemeClr>
                </a:solidFill>
              </a:rPr>
              <a:t>SINDEMOLOGÍA </a:t>
            </a:r>
            <a:br>
              <a:rPr lang="es-EC" dirty="0"/>
            </a:br>
            <a:r>
              <a:rPr lang="es-EC" dirty="0"/>
              <a:t>Parte de la anatomía que estudia las articulaciones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0211" y="2289264"/>
            <a:ext cx="115339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000" b="1" i="1" dirty="0">
                <a:solidFill>
                  <a:srgbClr val="FF0000"/>
                </a:solidFill>
              </a:rPr>
              <a:t>ARTICULACIÓN</a:t>
            </a:r>
          </a:p>
          <a:p>
            <a:r>
              <a:rPr lang="es-EC" sz="3600" dirty="0"/>
              <a:t>Son los medios que permiten mantener unidos dos o más huesos o cartílagos para realizar un grado de movimiento.</a:t>
            </a:r>
          </a:p>
          <a:p>
            <a:pPr marL="0" indent="0">
              <a:buNone/>
            </a:pPr>
            <a:r>
              <a:rPr lang="es-EC" sz="3600" b="1" i="1" dirty="0">
                <a:solidFill>
                  <a:srgbClr val="FF0000"/>
                </a:solidFill>
              </a:rPr>
              <a:t>Elementos que integran una articulación:</a:t>
            </a:r>
          </a:p>
          <a:p>
            <a:r>
              <a:rPr lang="es-EC" sz="3600" dirty="0"/>
              <a:t>Superficie articular</a:t>
            </a:r>
          </a:p>
          <a:p>
            <a:r>
              <a:rPr lang="es-EC" sz="3600" dirty="0"/>
              <a:t>Tejido articular</a:t>
            </a:r>
          </a:p>
        </p:txBody>
      </p:sp>
    </p:spTree>
    <p:extLst>
      <p:ext uri="{BB962C8B-B14F-4D97-AF65-F5344CB8AC3E}">
        <p14:creationId xmlns:p14="http://schemas.microsoft.com/office/powerpoint/2010/main" val="884498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6684" y="1032988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s-EC" sz="3200" dirty="0">
                <a:solidFill>
                  <a:srgbClr val="FF0000"/>
                </a:solidFill>
              </a:rPr>
              <a:t>Ligamentos:  </a:t>
            </a:r>
            <a:r>
              <a:rPr lang="es-EC" dirty="0"/>
              <a:t>bandas de tejido fibroso que unen los huesos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7562" t="42391" r="39763" b="15582"/>
          <a:stretch/>
        </p:blipFill>
        <p:spPr bwMode="auto">
          <a:xfrm>
            <a:off x="540328" y="2443726"/>
            <a:ext cx="10432472" cy="4066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7402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3190" y="2424496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>
                <a:solidFill>
                  <a:schemeClr val="accent1">
                    <a:lumMod val="75000"/>
                  </a:schemeClr>
                </a:solidFill>
              </a:rPr>
              <a:t>Elementos complementarios de una articulación sinovial</a:t>
            </a:r>
            <a:endParaRPr lang="es-EC" sz="5400" dirty="0"/>
          </a:p>
        </p:txBody>
      </p:sp>
    </p:spTree>
    <p:extLst>
      <p:ext uri="{BB962C8B-B14F-4D97-AF65-F5344CB8AC3E}">
        <p14:creationId xmlns:p14="http://schemas.microsoft.com/office/powerpoint/2010/main" val="3952455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6684" y="154546"/>
            <a:ext cx="10515600" cy="800939"/>
          </a:xfrm>
        </p:spPr>
        <p:txBody>
          <a:bodyPr/>
          <a:lstStyle/>
          <a:p>
            <a:r>
              <a:rPr lang="es-EC" b="1" dirty="0">
                <a:solidFill>
                  <a:srgbClr val="FF0000"/>
                </a:solidFill>
              </a:rPr>
              <a:t>1. Discos (a) y meniscos (b)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2564" y="1202170"/>
            <a:ext cx="10515600" cy="5655829"/>
          </a:xfrm>
        </p:spPr>
        <p:txBody>
          <a:bodyPr/>
          <a:lstStyle/>
          <a:p>
            <a:r>
              <a:rPr lang="es-EC" dirty="0"/>
              <a:t>Placa de tejido fibroso denso situado entre los cartílagos articulares</a:t>
            </a:r>
          </a:p>
          <a:p>
            <a:r>
              <a:rPr lang="es-EC" dirty="0"/>
              <a:t>Discos son completos y meniscos incompletos</a:t>
            </a:r>
          </a:p>
          <a:p>
            <a:r>
              <a:rPr lang="es-EC" dirty="0"/>
              <a:t>Permiten la congruencia de las superficies articulares</a:t>
            </a:r>
          </a:p>
          <a:p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9658" t="51686" r="42694" b="14832"/>
          <a:stretch/>
        </p:blipFill>
        <p:spPr bwMode="auto">
          <a:xfrm>
            <a:off x="1422399" y="2805545"/>
            <a:ext cx="8906165" cy="4052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7106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6255"/>
            <a:ext cx="10515600" cy="6010708"/>
          </a:xfrm>
        </p:spPr>
        <p:txBody>
          <a:bodyPr/>
          <a:lstStyle/>
          <a:p>
            <a:pPr marL="0" indent="0">
              <a:buNone/>
            </a:pPr>
            <a:r>
              <a:rPr lang="es-EC" sz="3200" b="1" dirty="0">
                <a:solidFill>
                  <a:srgbClr val="FF0000"/>
                </a:solidFill>
              </a:rPr>
              <a:t>3. Cartílago Marginal (rodete cotiloideo o acetabular)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dirty="0"/>
              <a:t>Anillo fibrocartilaginoso que rodea el borde de una cavidad articular.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dirty="0"/>
              <a:t>Aumenta la extensión de una cavidad y evita fracturas de su borde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4254" t="47596" r="44792" b="16328"/>
          <a:stretch/>
        </p:blipFill>
        <p:spPr bwMode="auto">
          <a:xfrm>
            <a:off x="1704109" y="1891145"/>
            <a:ext cx="7813964" cy="4659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5341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206" y="0"/>
            <a:ext cx="10515600" cy="1325563"/>
          </a:xfrm>
        </p:spPr>
        <p:txBody>
          <a:bodyPr/>
          <a:lstStyle/>
          <a:p>
            <a:r>
              <a:rPr lang="es-EC" b="1" dirty="0">
                <a:solidFill>
                  <a:schemeClr val="accent1">
                    <a:lumMod val="75000"/>
                  </a:schemeClr>
                </a:solidFill>
              </a:rPr>
              <a:t>Clasificación de las articulaciones sinoviales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9382" y="1825625"/>
            <a:ext cx="6860339" cy="435133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AutoNum type="alphaLcPeriod"/>
            </a:pPr>
            <a:r>
              <a:rPr lang="es-EC" sz="3200" dirty="0">
                <a:solidFill>
                  <a:srgbClr val="FF0000"/>
                </a:solidFill>
              </a:rPr>
              <a:t>Según la morfología de la superficie articular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s-EC" u="sng" dirty="0">
                <a:solidFill>
                  <a:schemeClr val="accent1">
                    <a:lumMod val="75000"/>
                  </a:schemeClr>
                </a:solidFill>
              </a:rPr>
              <a:t>Articulación plana (artrodia):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C" dirty="0"/>
              <a:t>Superficies articulares planas</a:t>
            </a:r>
          </a:p>
          <a:p>
            <a:pPr marL="514350" indent="-514350">
              <a:buAutoNum type="arabicPeriod"/>
            </a:pP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43493" t="41655" r="44601" b="18164"/>
          <a:stretch/>
        </p:blipFill>
        <p:spPr bwMode="auto">
          <a:xfrm>
            <a:off x="7650050" y="1362653"/>
            <a:ext cx="2936383" cy="5244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6238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1945" y="54336"/>
            <a:ext cx="10515600" cy="1325563"/>
          </a:xfrm>
        </p:spPr>
        <p:txBody>
          <a:bodyPr/>
          <a:lstStyle/>
          <a:p>
            <a:r>
              <a:rPr lang="es-EC" b="1" u="sng" dirty="0">
                <a:solidFill>
                  <a:schemeClr val="accent1">
                    <a:lumMod val="75000"/>
                  </a:schemeClr>
                </a:solidFill>
              </a:rPr>
              <a:t>2. Articulación esfenoidal (enartrosis</a:t>
            </a:r>
            <a:r>
              <a:rPr lang="es-EC" dirty="0"/>
              <a:t>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2845" y="1379899"/>
            <a:ext cx="11353800" cy="5167312"/>
          </a:xfrm>
        </p:spPr>
        <p:txBody>
          <a:bodyPr/>
          <a:lstStyle/>
          <a:p>
            <a:r>
              <a:rPr lang="es-EC" sz="3200" dirty="0"/>
              <a:t>Una superficie articular es una cavidad y la otra una cabeza</a:t>
            </a:r>
          </a:p>
          <a:p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1121" t="42024" r="45856" b="13352"/>
          <a:stretch/>
        </p:blipFill>
        <p:spPr bwMode="auto">
          <a:xfrm>
            <a:off x="3366655" y="2012010"/>
            <a:ext cx="4530436" cy="4845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7117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7091" y="287770"/>
            <a:ext cx="5645727" cy="4351338"/>
          </a:xfrm>
        </p:spPr>
        <p:txBody>
          <a:bodyPr/>
          <a:lstStyle/>
          <a:p>
            <a:pPr marL="0" indent="0">
              <a:buNone/>
            </a:pPr>
            <a:r>
              <a:rPr lang="es-EC" sz="4000" b="1" u="sng" dirty="0">
                <a:solidFill>
                  <a:schemeClr val="accent1">
                    <a:lumMod val="75000"/>
                  </a:schemeClr>
                </a:solidFill>
              </a:rPr>
              <a:t>3. Articulación gínglima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es-EC" dirty="0"/>
            </a:br>
            <a:r>
              <a:rPr lang="es-EC" b="1" dirty="0"/>
              <a:t>Una superficie articular es una tróclea y la otra una cavidad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7987" t="40906" r="46693" b="18559"/>
          <a:stretch/>
        </p:blipFill>
        <p:spPr bwMode="auto">
          <a:xfrm>
            <a:off x="5922818" y="893619"/>
            <a:ext cx="6005946" cy="5465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985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0162" y="204642"/>
            <a:ext cx="11921837" cy="6653357"/>
          </a:xfrm>
        </p:spPr>
        <p:txBody>
          <a:bodyPr/>
          <a:lstStyle/>
          <a:p>
            <a:pPr marL="0" indent="0">
              <a:buNone/>
            </a:pPr>
            <a:r>
              <a:rPr lang="es-EC" sz="3200" b="1" u="sng" dirty="0">
                <a:solidFill>
                  <a:schemeClr val="accent1">
                    <a:lumMod val="75000"/>
                  </a:schemeClr>
                </a:solidFill>
              </a:rPr>
              <a:t>4. Articulación trocoide:</a:t>
            </a:r>
          </a:p>
          <a:p>
            <a:pPr marL="0" indent="0">
              <a:buNone/>
            </a:pPr>
            <a:r>
              <a:rPr lang="es-EC" dirty="0"/>
              <a:t>Las superficies articulares son cilíndricas y encajan tangentemente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3892" t="46205" r="42721" b="22716"/>
          <a:stretch/>
        </p:blipFill>
        <p:spPr bwMode="auto">
          <a:xfrm>
            <a:off x="452251" y="1580705"/>
            <a:ext cx="10354294" cy="544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9484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70164"/>
            <a:ext cx="12192000" cy="6587836"/>
          </a:xfrm>
        </p:spPr>
        <p:txBody>
          <a:bodyPr/>
          <a:lstStyle/>
          <a:p>
            <a:pPr marL="0" indent="0">
              <a:buNone/>
            </a:pPr>
            <a:r>
              <a:rPr lang="es-EC" sz="3600" b="1" u="sng" dirty="0">
                <a:solidFill>
                  <a:schemeClr val="accent1">
                    <a:lumMod val="75000"/>
                  </a:schemeClr>
                </a:solidFill>
              </a:rPr>
              <a:t>5. Articulación en silla de montar </a:t>
            </a:r>
          </a:p>
          <a:p>
            <a:pPr marL="0" indent="0">
              <a:buNone/>
            </a:pPr>
            <a:r>
              <a:rPr lang="es-EC" dirty="0"/>
              <a:t>Una superficie articular es cóncava y la otra es convexa</a:t>
            </a:r>
          </a:p>
          <a:p>
            <a:pPr marL="0" indent="0">
              <a:buNone/>
            </a:pPr>
            <a:r>
              <a:rPr lang="es-EC" dirty="0"/>
              <a:t> 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2"/>
          <a:srcRect l="17150" t="43579" r="46810" b="13005"/>
          <a:stretch/>
        </p:blipFill>
        <p:spPr>
          <a:xfrm>
            <a:off x="270165" y="1577393"/>
            <a:ext cx="8133972" cy="55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4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3200" b="1" u="sng" dirty="0">
                <a:solidFill>
                  <a:schemeClr val="accent1">
                    <a:lumMod val="75000"/>
                  </a:schemeClr>
                </a:solidFill>
              </a:rPr>
              <a:t>6. Articulación condilar</a:t>
            </a:r>
          </a:p>
          <a:p>
            <a:pPr marL="0" indent="0">
              <a:buNone/>
            </a:pPr>
            <a:r>
              <a:rPr lang="es-EC" sz="3200" b="1" dirty="0"/>
              <a:t>Una superficie articular es un cóndilo de forma ovalada y la otra una cavidad</a:t>
            </a:r>
          </a:p>
          <a:p>
            <a:pPr marL="0" indent="0">
              <a:buNone/>
            </a:pPr>
            <a:endParaRPr lang="es-EC" sz="3200" b="1" dirty="0"/>
          </a:p>
        </p:txBody>
      </p:sp>
      <p:pic>
        <p:nvPicPr>
          <p:cNvPr id="9" name="Imagen 8" descr="Sindesmología                                            Dra. Emérita Abreu García  6. Articulación condilar:      Una sup..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8421" r="18461" b="9578"/>
          <a:stretch/>
        </p:blipFill>
        <p:spPr bwMode="auto">
          <a:xfrm>
            <a:off x="2394857" y="1222374"/>
            <a:ext cx="7162800" cy="5635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085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4704" y="2924090"/>
            <a:ext cx="9937124" cy="11842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000" b="1" i="1" dirty="0">
                <a:solidFill>
                  <a:schemeClr val="accent1">
                    <a:lumMod val="50000"/>
                  </a:schemeClr>
                </a:solidFill>
              </a:rPr>
              <a:t>CLASIFICACION DE LAS ARTICULACIONES</a:t>
            </a:r>
          </a:p>
        </p:txBody>
      </p:sp>
    </p:spTree>
    <p:extLst>
      <p:ext uri="{BB962C8B-B14F-4D97-AF65-F5344CB8AC3E}">
        <p14:creationId xmlns:p14="http://schemas.microsoft.com/office/powerpoint/2010/main" val="3938877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8146" y="0"/>
            <a:ext cx="11637818" cy="6567055"/>
          </a:xfrm>
        </p:spPr>
        <p:txBody>
          <a:bodyPr>
            <a:normAutofit/>
          </a:bodyPr>
          <a:lstStyle/>
          <a:p>
            <a:r>
              <a:rPr lang="es-EC" sz="3600" b="1" dirty="0">
                <a:solidFill>
                  <a:srgbClr val="FF0000"/>
                </a:solidFill>
              </a:rPr>
              <a:t>b. Según el tipo de movimiento</a:t>
            </a:r>
          </a:p>
          <a:p>
            <a:r>
              <a:rPr lang="es-EC" sz="2800" b="1" dirty="0">
                <a:solidFill>
                  <a:schemeClr val="tx1"/>
                </a:solidFill>
              </a:rPr>
              <a:t>1. Deslizamiento</a:t>
            </a:r>
          </a:p>
          <a:p>
            <a:r>
              <a:rPr lang="es-EC" sz="2800" b="1" dirty="0">
                <a:solidFill>
                  <a:schemeClr val="tx1"/>
                </a:solidFill>
              </a:rPr>
              <a:t>2. Rotación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C" sz="2400" dirty="0"/>
              <a:t> </a:t>
            </a:r>
            <a:r>
              <a:rPr lang="es-EC" sz="2400" b="1" dirty="0"/>
              <a:t>La rotación en las extremidades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sz="2400" b="1" dirty="0">
                <a:solidFill>
                  <a:schemeClr val="bg2">
                    <a:lumMod val="50000"/>
                  </a:schemeClr>
                </a:solidFill>
              </a:rPr>
              <a:t>Pronación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sz="2400" b="1" dirty="0">
                <a:solidFill>
                  <a:schemeClr val="bg2">
                    <a:lumMod val="50000"/>
                  </a:schemeClr>
                </a:solidFill>
              </a:rPr>
              <a:t>Supinación</a:t>
            </a:r>
          </a:p>
          <a:p>
            <a:pPr marL="0" indent="0">
              <a:buNone/>
            </a:pPr>
            <a:r>
              <a:rPr lang="es-EC" sz="2800" b="1" dirty="0"/>
              <a:t>3. Movimientos angulares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sz="2400" b="1" dirty="0">
                <a:solidFill>
                  <a:schemeClr val="bg2">
                    <a:lumMod val="50000"/>
                  </a:schemeClr>
                </a:solidFill>
              </a:rPr>
              <a:t>Flexión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sz="2400" b="1" dirty="0">
                <a:solidFill>
                  <a:schemeClr val="bg2">
                    <a:lumMod val="50000"/>
                  </a:schemeClr>
                </a:solidFill>
              </a:rPr>
              <a:t>Extensión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sz="2400" b="1" dirty="0">
                <a:solidFill>
                  <a:schemeClr val="bg2">
                    <a:lumMod val="50000"/>
                  </a:schemeClr>
                </a:solidFill>
              </a:rPr>
              <a:t>Abducción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sz="2400" b="1" dirty="0">
                <a:solidFill>
                  <a:schemeClr val="bg2">
                    <a:lumMod val="50000"/>
                  </a:schemeClr>
                </a:solidFill>
              </a:rPr>
              <a:t>Aducción</a:t>
            </a:r>
          </a:p>
          <a:p>
            <a:pPr>
              <a:buFont typeface="Wingdings" panose="05000000000000000000" pitchFamily="2" charset="2"/>
              <a:buChar char="ü"/>
            </a:pPr>
            <a:endParaRPr lang="es-EC" dirty="0"/>
          </a:p>
          <a:p>
            <a:pPr>
              <a:buFont typeface="Wingdings" panose="05000000000000000000" pitchFamily="2" charset="2"/>
              <a:buChar char="ü"/>
            </a:pP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0219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8491" y="248889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>
                <a:latin typeface="Algerian" panose="04020705040A02060702" pitchFamily="82" charset="0"/>
                <a:cs typeface="Arial" panose="020B0604020202020204" pitchFamily="34" charset="0"/>
              </a:rPr>
              <a:t>Articulaciones de los miembros anteriores de los animales domésticos </a:t>
            </a:r>
          </a:p>
        </p:txBody>
      </p:sp>
    </p:spTree>
    <p:extLst>
      <p:ext uri="{BB962C8B-B14F-4D97-AF65-F5344CB8AC3E}">
        <p14:creationId xmlns:p14="http://schemas.microsoft.com/office/powerpoint/2010/main" val="3317663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/>
          <a:stretch/>
        </p:blipFill>
        <p:spPr>
          <a:xfrm>
            <a:off x="721217" y="0"/>
            <a:ext cx="9581882" cy="6780465"/>
          </a:xfrm>
        </p:spPr>
      </p:pic>
    </p:spTree>
    <p:extLst>
      <p:ext uri="{BB962C8B-B14F-4D97-AF65-F5344CB8AC3E}">
        <p14:creationId xmlns:p14="http://schemas.microsoft.com/office/powerpoint/2010/main" val="3281085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 b="7270"/>
          <a:stretch/>
        </p:blipFill>
        <p:spPr>
          <a:xfrm>
            <a:off x="1081825" y="0"/>
            <a:ext cx="9491729" cy="6130790"/>
          </a:xfrm>
        </p:spPr>
      </p:pic>
    </p:spTree>
    <p:extLst>
      <p:ext uri="{BB962C8B-B14F-4D97-AF65-F5344CB8AC3E}">
        <p14:creationId xmlns:p14="http://schemas.microsoft.com/office/powerpoint/2010/main" val="4053272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/>
          <a:stretch/>
        </p:blipFill>
        <p:spPr>
          <a:xfrm>
            <a:off x="829935" y="0"/>
            <a:ext cx="9550437" cy="6666487"/>
          </a:xfrm>
        </p:spPr>
      </p:pic>
    </p:spTree>
    <p:extLst>
      <p:ext uri="{BB962C8B-B14F-4D97-AF65-F5344CB8AC3E}">
        <p14:creationId xmlns:p14="http://schemas.microsoft.com/office/powerpoint/2010/main" val="3870426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/>
          <a:stretch/>
        </p:blipFill>
        <p:spPr>
          <a:xfrm>
            <a:off x="1068947" y="0"/>
            <a:ext cx="9169758" cy="6356725"/>
          </a:xfrm>
        </p:spPr>
      </p:pic>
    </p:spTree>
    <p:extLst>
      <p:ext uri="{BB962C8B-B14F-4D97-AF65-F5344CB8AC3E}">
        <p14:creationId xmlns:p14="http://schemas.microsoft.com/office/powerpoint/2010/main" val="4208061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9"/>
          <a:stretch/>
        </p:blipFill>
        <p:spPr>
          <a:xfrm>
            <a:off x="572357" y="103031"/>
            <a:ext cx="9254224" cy="6393058"/>
          </a:xfrm>
        </p:spPr>
      </p:pic>
    </p:spTree>
    <p:extLst>
      <p:ext uri="{BB962C8B-B14F-4D97-AF65-F5344CB8AC3E}">
        <p14:creationId xmlns:p14="http://schemas.microsoft.com/office/powerpoint/2010/main" val="3538309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/>
          <a:stretch/>
        </p:blipFill>
        <p:spPr>
          <a:xfrm>
            <a:off x="296214" y="0"/>
            <a:ext cx="10174310" cy="6594174"/>
          </a:xfrm>
        </p:spPr>
      </p:pic>
    </p:spTree>
    <p:extLst>
      <p:ext uri="{BB962C8B-B14F-4D97-AF65-F5344CB8AC3E}">
        <p14:creationId xmlns:p14="http://schemas.microsoft.com/office/powerpoint/2010/main" val="1095186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/>
          <a:stretch/>
        </p:blipFill>
        <p:spPr>
          <a:xfrm>
            <a:off x="592428" y="0"/>
            <a:ext cx="8989454" cy="6274904"/>
          </a:xfrm>
        </p:spPr>
      </p:pic>
    </p:spTree>
    <p:extLst>
      <p:ext uri="{BB962C8B-B14F-4D97-AF65-F5344CB8AC3E}">
        <p14:creationId xmlns:p14="http://schemas.microsoft.com/office/powerpoint/2010/main" val="1042831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/>
          <a:stretch/>
        </p:blipFill>
        <p:spPr>
          <a:xfrm>
            <a:off x="965916" y="0"/>
            <a:ext cx="9053848" cy="6385072"/>
          </a:xfrm>
        </p:spPr>
      </p:pic>
    </p:spTree>
    <p:extLst>
      <p:ext uri="{BB962C8B-B14F-4D97-AF65-F5344CB8AC3E}">
        <p14:creationId xmlns:p14="http://schemas.microsoft.com/office/powerpoint/2010/main" val="1806838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49250"/>
          </a:xfrm>
        </p:spPr>
        <p:txBody>
          <a:bodyPr>
            <a:normAutofit/>
          </a:bodyPr>
          <a:lstStyle/>
          <a:p>
            <a:r>
              <a:rPr lang="es-EC" sz="6000" b="1" i="1" dirty="0">
                <a:solidFill>
                  <a:srgbClr val="FF0000"/>
                </a:solidFill>
              </a:rPr>
              <a:t>3. Naturaleza del medio de unión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833460"/>
              </p:ext>
            </p:extLst>
          </p:nvPr>
        </p:nvGraphicFramePr>
        <p:xfrm>
          <a:off x="721217" y="1094704"/>
          <a:ext cx="11037193" cy="542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0659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/>
          <a:stretch/>
        </p:blipFill>
        <p:spPr>
          <a:xfrm>
            <a:off x="1383725" y="128789"/>
            <a:ext cx="8905589" cy="6259132"/>
          </a:xfrm>
        </p:spPr>
      </p:pic>
    </p:spTree>
    <p:extLst>
      <p:ext uri="{BB962C8B-B14F-4D97-AF65-F5344CB8AC3E}">
        <p14:creationId xmlns:p14="http://schemas.microsoft.com/office/powerpoint/2010/main" val="3250372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7348E-7F12-4184-A3CB-72088D92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6C7533-0805-4C65-850D-A2CED42BD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96998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/>
          <a:stretch/>
        </p:blipFill>
        <p:spPr>
          <a:xfrm>
            <a:off x="978794" y="0"/>
            <a:ext cx="8899301" cy="6297448"/>
          </a:xfrm>
        </p:spPr>
      </p:pic>
    </p:spTree>
    <p:extLst>
      <p:ext uri="{BB962C8B-B14F-4D97-AF65-F5344CB8AC3E}">
        <p14:creationId xmlns:p14="http://schemas.microsoft.com/office/powerpoint/2010/main" val="678667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/>
          <a:stretch/>
        </p:blipFill>
        <p:spPr>
          <a:xfrm>
            <a:off x="353416" y="0"/>
            <a:ext cx="9679226" cy="6709902"/>
          </a:xfrm>
        </p:spPr>
      </p:pic>
    </p:spTree>
    <p:extLst>
      <p:ext uri="{BB962C8B-B14F-4D97-AF65-F5344CB8AC3E}">
        <p14:creationId xmlns:p14="http://schemas.microsoft.com/office/powerpoint/2010/main" val="555496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/>
          <a:stretch/>
        </p:blipFill>
        <p:spPr>
          <a:xfrm>
            <a:off x="643943" y="0"/>
            <a:ext cx="9388699" cy="6576133"/>
          </a:xfrm>
        </p:spPr>
      </p:pic>
    </p:spTree>
    <p:extLst>
      <p:ext uri="{BB962C8B-B14F-4D97-AF65-F5344CB8AC3E}">
        <p14:creationId xmlns:p14="http://schemas.microsoft.com/office/powerpoint/2010/main" val="1412036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/>
          <a:stretch/>
        </p:blipFill>
        <p:spPr>
          <a:xfrm>
            <a:off x="1159097" y="218940"/>
            <a:ext cx="8680361" cy="6100834"/>
          </a:xfrm>
        </p:spPr>
      </p:pic>
    </p:spTree>
    <p:extLst>
      <p:ext uri="{BB962C8B-B14F-4D97-AF65-F5344CB8AC3E}">
        <p14:creationId xmlns:p14="http://schemas.microsoft.com/office/powerpoint/2010/main" val="650720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/>
          <a:stretch/>
        </p:blipFill>
        <p:spPr>
          <a:xfrm>
            <a:off x="1293574" y="0"/>
            <a:ext cx="8790584" cy="6072764"/>
          </a:xfrm>
        </p:spPr>
      </p:pic>
    </p:spTree>
    <p:extLst>
      <p:ext uri="{BB962C8B-B14F-4D97-AF65-F5344CB8AC3E}">
        <p14:creationId xmlns:p14="http://schemas.microsoft.com/office/powerpoint/2010/main" val="1416096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/>
          <a:stretch/>
        </p:blipFill>
        <p:spPr>
          <a:xfrm>
            <a:off x="759853" y="0"/>
            <a:ext cx="9491730" cy="6671090"/>
          </a:xfrm>
        </p:spPr>
      </p:pic>
    </p:spTree>
    <p:extLst>
      <p:ext uri="{BB962C8B-B14F-4D97-AF65-F5344CB8AC3E}">
        <p14:creationId xmlns:p14="http://schemas.microsoft.com/office/powerpoint/2010/main" val="2538080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/>
          <a:stretch/>
        </p:blipFill>
        <p:spPr>
          <a:xfrm>
            <a:off x="708338" y="0"/>
            <a:ext cx="9465972" cy="6516610"/>
          </a:xfrm>
        </p:spPr>
      </p:pic>
    </p:spTree>
    <p:extLst>
      <p:ext uri="{BB962C8B-B14F-4D97-AF65-F5344CB8AC3E}">
        <p14:creationId xmlns:p14="http://schemas.microsoft.com/office/powerpoint/2010/main" val="24568667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/>
          <a:stretch/>
        </p:blipFill>
        <p:spPr>
          <a:xfrm>
            <a:off x="1094704" y="-90153"/>
            <a:ext cx="9182637" cy="6409751"/>
          </a:xfrm>
        </p:spPr>
      </p:pic>
    </p:spTree>
    <p:extLst>
      <p:ext uri="{BB962C8B-B14F-4D97-AF65-F5344CB8AC3E}">
        <p14:creationId xmlns:p14="http://schemas.microsoft.com/office/powerpoint/2010/main" val="221599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2730"/>
          </a:xfrm>
        </p:spPr>
        <p:txBody>
          <a:bodyPr>
            <a:normAutofit/>
          </a:bodyPr>
          <a:lstStyle/>
          <a:p>
            <a:r>
              <a:rPr lang="es-EC" sz="3400" b="1" i="1" dirty="0">
                <a:solidFill>
                  <a:schemeClr val="accent1">
                    <a:lumMod val="75000"/>
                  </a:schemeClr>
                </a:solidFill>
              </a:rPr>
              <a:t>CLASIFICACIÓN DE LAS ARTICULACIONES SEGÚN SU MEDIO DE UNIÓN: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8536" y="1537856"/>
            <a:ext cx="10674927" cy="504998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C" sz="5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C" sz="3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C" sz="5900" b="1" i="1" u="sng" dirty="0">
                <a:solidFill>
                  <a:srgbClr val="FF00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Articulaciones fibrosas: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s-EC" sz="5100" dirty="0">
                <a:cs typeface="Arial" panose="020B0604020202020204" pitchFamily="34" charset="0"/>
              </a:rPr>
              <a:t>  Se denominan articulaciones fijas o inmóviles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s-EC" sz="5100" dirty="0">
                <a:cs typeface="Arial" panose="020B0604020202020204" pitchFamily="34" charset="0"/>
              </a:rPr>
              <a:t>  Presentes en el esqueleto donde se necesita una solidez en la inmovilidad de la pieza ósea contigua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s-EC" sz="5100" dirty="0">
                <a:cs typeface="Arial" panose="020B0604020202020204" pitchFamily="34" charset="0"/>
              </a:rPr>
              <a:t>  El medio de unión es tejido fibroso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s-EC" sz="4700" dirty="0">
                <a:cs typeface="Arial" panose="020B0604020202020204" pitchFamily="34" charset="0"/>
              </a:rPr>
              <a:t>Permanecen sin alteración durante la vida del animal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s-EC" sz="4700" dirty="0">
                <a:cs typeface="Arial" panose="020B0604020202020204" pitchFamily="34" charset="0"/>
              </a:rPr>
              <a:t>Sufren un proceso de osificación (sinostosis)</a:t>
            </a:r>
          </a:p>
        </p:txBody>
      </p:sp>
    </p:spTree>
    <p:extLst>
      <p:ext uri="{BB962C8B-B14F-4D97-AF65-F5344CB8AC3E}">
        <p14:creationId xmlns:p14="http://schemas.microsoft.com/office/powerpoint/2010/main" val="1846021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/>
          <a:stretch/>
        </p:blipFill>
        <p:spPr>
          <a:xfrm>
            <a:off x="1403797" y="152656"/>
            <a:ext cx="8759846" cy="6093597"/>
          </a:xfrm>
        </p:spPr>
      </p:pic>
    </p:spTree>
    <p:extLst>
      <p:ext uri="{BB962C8B-B14F-4D97-AF65-F5344CB8AC3E}">
        <p14:creationId xmlns:p14="http://schemas.microsoft.com/office/powerpoint/2010/main" val="4240229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0"/>
          <a:stretch/>
        </p:blipFill>
        <p:spPr>
          <a:xfrm>
            <a:off x="914399" y="0"/>
            <a:ext cx="8963696" cy="6106262"/>
          </a:xfrm>
        </p:spPr>
      </p:pic>
    </p:spTree>
    <p:extLst>
      <p:ext uri="{BB962C8B-B14F-4D97-AF65-F5344CB8AC3E}">
        <p14:creationId xmlns:p14="http://schemas.microsoft.com/office/powerpoint/2010/main" val="1103582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/>
          <a:stretch/>
        </p:blipFill>
        <p:spPr>
          <a:xfrm>
            <a:off x="631065" y="0"/>
            <a:ext cx="9118242" cy="6321013"/>
          </a:xfrm>
        </p:spPr>
      </p:pic>
    </p:spTree>
    <p:extLst>
      <p:ext uri="{BB962C8B-B14F-4D97-AF65-F5344CB8AC3E}">
        <p14:creationId xmlns:p14="http://schemas.microsoft.com/office/powerpoint/2010/main" val="2322202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/>
          <a:stretch/>
        </p:blipFill>
        <p:spPr>
          <a:xfrm>
            <a:off x="540913" y="0"/>
            <a:ext cx="9478851" cy="6616518"/>
          </a:xfrm>
        </p:spPr>
      </p:pic>
    </p:spTree>
    <p:extLst>
      <p:ext uri="{BB962C8B-B14F-4D97-AF65-F5344CB8AC3E}">
        <p14:creationId xmlns:p14="http://schemas.microsoft.com/office/powerpoint/2010/main" val="2002102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/>
          <a:stretch/>
        </p:blipFill>
        <p:spPr>
          <a:xfrm>
            <a:off x="868572" y="0"/>
            <a:ext cx="9073918" cy="6377438"/>
          </a:xfrm>
        </p:spPr>
      </p:pic>
    </p:spTree>
    <p:extLst>
      <p:ext uri="{BB962C8B-B14F-4D97-AF65-F5344CB8AC3E}">
        <p14:creationId xmlns:p14="http://schemas.microsoft.com/office/powerpoint/2010/main" val="2896701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/>
          <a:stretch/>
        </p:blipFill>
        <p:spPr>
          <a:xfrm>
            <a:off x="984481" y="0"/>
            <a:ext cx="9717863" cy="6690018"/>
          </a:xfrm>
        </p:spPr>
      </p:pic>
    </p:spTree>
    <p:extLst>
      <p:ext uri="{BB962C8B-B14F-4D97-AF65-F5344CB8AC3E}">
        <p14:creationId xmlns:p14="http://schemas.microsoft.com/office/powerpoint/2010/main" val="19456356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/>
          <a:stretch/>
        </p:blipFill>
        <p:spPr>
          <a:xfrm>
            <a:off x="515155" y="0"/>
            <a:ext cx="10625070" cy="7416612"/>
          </a:xfrm>
        </p:spPr>
      </p:pic>
    </p:spTree>
    <p:extLst>
      <p:ext uri="{BB962C8B-B14F-4D97-AF65-F5344CB8AC3E}">
        <p14:creationId xmlns:p14="http://schemas.microsoft.com/office/powerpoint/2010/main" val="17208460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/>
          <a:stretch/>
        </p:blipFill>
        <p:spPr>
          <a:xfrm>
            <a:off x="566670" y="0"/>
            <a:ext cx="9530366" cy="6744011"/>
          </a:xfrm>
        </p:spPr>
      </p:pic>
    </p:spTree>
    <p:extLst>
      <p:ext uri="{BB962C8B-B14F-4D97-AF65-F5344CB8AC3E}">
        <p14:creationId xmlns:p14="http://schemas.microsoft.com/office/powerpoint/2010/main" val="585125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/>
          <a:stretch/>
        </p:blipFill>
        <p:spPr>
          <a:xfrm>
            <a:off x="837127" y="0"/>
            <a:ext cx="9221273" cy="6503146"/>
          </a:xfrm>
        </p:spPr>
      </p:pic>
    </p:spTree>
    <p:extLst>
      <p:ext uri="{BB962C8B-B14F-4D97-AF65-F5344CB8AC3E}">
        <p14:creationId xmlns:p14="http://schemas.microsoft.com/office/powerpoint/2010/main" val="22406380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/>
          <a:stretch/>
        </p:blipFill>
        <p:spPr>
          <a:xfrm>
            <a:off x="811369" y="0"/>
            <a:ext cx="9620518" cy="6623003"/>
          </a:xfrm>
        </p:spPr>
      </p:pic>
    </p:spTree>
    <p:extLst>
      <p:ext uri="{BB962C8B-B14F-4D97-AF65-F5344CB8AC3E}">
        <p14:creationId xmlns:p14="http://schemas.microsoft.com/office/powerpoint/2010/main" val="224173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043003"/>
              </p:ext>
            </p:extLst>
          </p:nvPr>
        </p:nvGraphicFramePr>
        <p:xfrm>
          <a:off x="838199" y="457200"/>
          <a:ext cx="10903527" cy="571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56156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0"/>
          <a:stretch/>
        </p:blipFill>
        <p:spPr>
          <a:xfrm>
            <a:off x="347730" y="244698"/>
            <a:ext cx="9118242" cy="6211542"/>
          </a:xfrm>
        </p:spPr>
      </p:pic>
    </p:spTree>
    <p:extLst>
      <p:ext uri="{BB962C8B-B14F-4D97-AF65-F5344CB8AC3E}">
        <p14:creationId xmlns:p14="http://schemas.microsoft.com/office/powerpoint/2010/main" val="6816297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/>
          <a:stretch/>
        </p:blipFill>
        <p:spPr>
          <a:xfrm>
            <a:off x="1023118" y="0"/>
            <a:ext cx="9217102" cy="6478073"/>
          </a:xfrm>
        </p:spPr>
      </p:pic>
    </p:spTree>
    <p:extLst>
      <p:ext uri="{BB962C8B-B14F-4D97-AF65-F5344CB8AC3E}">
        <p14:creationId xmlns:p14="http://schemas.microsoft.com/office/powerpoint/2010/main" val="3593970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/>
          <a:stretch/>
        </p:blipFill>
        <p:spPr>
          <a:xfrm>
            <a:off x="399245" y="0"/>
            <a:ext cx="9800823" cy="6747130"/>
          </a:xfrm>
        </p:spPr>
      </p:pic>
    </p:spTree>
    <p:extLst>
      <p:ext uri="{BB962C8B-B14F-4D97-AF65-F5344CB8AC3E}">
        <p14:creationId xmlns:p14="http://schemas.microsoft.com/office/powerpoint/2010/main" val="1101458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/>
          <a:stretch/>
        </p:blipFill>
        <p:spPr>
          <a:xfrm>
            <a:off x="134475" y="141667"/>
            <a:ext cx="9292860" cy="6509004"/>
          </a:xfrm>
        </p:spPr>
      </p:pic>
    </p:spTree>
    <p:extLst>
      <p:ext uri="{BB962C8B-B14F-4D97-AF65-F5344CB8AC3E}">
        <p14:creationId xmlns:p14="http://schemas.microsoft.com/office/powerpoint/2010/main" val="38276289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0"/>
          <a:stretch/>
        </p:blipFill>
        <p:spPr>
          <a:xfrm>
            <a:off x="379174" y="393794"/>
            <a:ext cx="9099677" cy="6198895"/>
          </a:xfrm>
        </p:spPr>
      </p:pic>
    </p:spTree>
    <p:extLst>
      <p:ext uri="{BB962C8B-B14F-4D97-AF65-F5344CB8AC3E}">
        <p14:creationId xmlns:p14="http://schemas.microsoft.com/office/powerpoint/2010/main" val="2710632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/>
          <a:stretch/>
        </p:blipFill>
        <p:spPr>
          <a:xfrm>
            <a:off x="515156" y="0"/>
            <a:ext cx="9749307" cy="6852123"/>
          </a:xfrm>
        </p:spPr>
      </p:pic>
    </p:spTree>
    <p:extLst>
      <p:ext uri="{BB962C8B-B14F-4D97-AF65-F5344CB8AC3E}">
        <p14:creationId xmlns:p14="http://schemas.microsoft.com/office/powerpoint/2010/main" val="3586828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/>
          <a:stretch/>
        </p:blipFill>
        <p:spPr>
          <a:xfrm>
            <a:off x="211749" y="0"/>
            <a:ext cx="9576195" cy="6661472"/>
          </a:xfrm>
        </p:spPr>
      </p:pic>
    </p:spTree>
    <p:extLst>
      <p:ext uri="{BB962C8B-B14F-4D97-AF65-F5344CB8AC3E}">
        <p14:creationId xmlns:p14="http://schemas.microsoft.com/office/powerpoint/2010/main" val="30919245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/>
          <a:stretch/>
        </p:blipFill>
        <p:spPr>
          <a:xfrm>
            <a:off x="0" y="0"/>
            <a:ext cx="10058400" cy="6948604"/>
          </a:xfrm>
        </p:spPr>
      </p:pic>
    </p:spTree>
    <p:extLst>
      <p:ext uri="{BB962C8B-B14F-4D97-AF65-F5344CB8AC3E}">
        <p14:creationId xmlns:p14="http://schemas.microsoft.com/office/powerpoint/2010/main" val="3830252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/>
          <a:stretch/>
        </p:blipFill>
        <p:spPr>
          <a:xfrm>
            <a:off x="598115" y="0"/>
            <a:ext cx="9524679" cy="6671377"/>
          </a:xfrm>
        </p:spPr>
      </p:pic>
    </p:spTree>
    <p:extLst>
      <p:ext uri="{BB962C8B-B14F-4D97-AF65-F5344CB8AC3E}">
        <p14:creationId xmlns:p14="http://schemas.microsoft.com/office/powerpoint/2010/main" val="39166513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/>
          <a:stretch/>
        </p:blipFill>
        <p:spPr>
          <a:xfrm>
            <a:off x="1061755" y="218941"/>
            <a:ext cx="9241344" cy="6472920"/>
          </a:xfrm>
        </p:spPr>
      </p:pic>
    </p:spTree>
    <p:extLst>
      <p:ext uri="{BB962C8B-B14F-4D97-AF65-F5344CB8AC3E}">
        <p14:creationId xmlns:p14="http://schemas.microsoft.com/office/powerpoint/2010/main" val="228732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2780"/>
            <a:ext cx="10515600" cy="1131166"/>
          </a:xfrm>
        </p:spPr>
        <p:txBody>
          <a:bodyPr/>
          <a:lstStyle/>
          <a:p>
            <a:r>
              <a:rPr lang="es-EC" b="1" i="1" dirty="0">
                <a:solidFill>
                  <a:schemeClr val="accent5">
                    <a:lumMod val="75000"/>
                  </a:schemeClr>
                </a:solidFill>
              </a:rPr>
              <a:t>A. SUTURAS: (clases)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33946"/>
            <a:ext cx="10515600" cy="418190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s-EC" dirty="0">
                <a:solidFill>
                  <a:srgbClr val="FF0000"/>
                </a:solidFill>
              </a:rPr>
              <a:t>Sutura serrata</a:t>
            </a:r>
            <a:r>
              <a:rPr lang="es-EC" dirty="0"/>
              <a:t>: bordes articulares en forma de sierra.}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 descr="Resultado de imagen para sutura serrata equino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t="31928" r="22370" b="12921"/>
          <a:stretch/>
        </p:blipFill>
        <p:spPr bwMode="auto">
          <a:xfrm>
            <a:off x="1205345" y="2063981"/>
            <a:ext cx="9289473" cy="4461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95483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2"/>
          <a:stretch/>
        </p:blipFill>
        <p:spPr>
          <a:xfrm>
            <a:off x="0" y="0"/>
            <a:ext cx="9981127" cy="6679526"/>
          </a:xfrm>
        </p:spPr>
      </p:pic>
    </p:spTree>
    <p:extLst>
      <p:ext uri="{BB962C8B-B14F-4D97-AF65-F5344CB8AC3E}">
        <p14:creationId xmlns:p14="http://schemas.microsoft.com/office/powerpoint/2010/main" val="15591545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0"/>
          <a:stretch/>
        </p:blipFill>
        <p:spPr>
          <a:xfrm>
            <a:off x="940158" y="154546"/>
            <a:ext cx="9156879" cy="6237863"/>
          </a:xfrm>
        </p:spPr>
      </p:pic>
    </p:spTree>
    <p:extLst>
      <p:ext uri="{BB962C8B-B14F-4D97-AF65-F5344CB8AC3E}">
        <p14:creationId xmlns:p14="http://schemas.microsoft.com/office/powerpoint/2010/main" val="38822738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B381B-A5D8-4B6C-B386-5A9E467B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66336"/>
          </a:xfrm>
        </p:spPr>
        <p:txBody>
          <a:bodyPr>
            <a:normAutofit/>
          </a:bodyPr>
          <a:lstStyle/>
          <a:p>
            <a:r>
              <a:rPr lang="es-ES" sz="3200" dirty="0">
                <a:latin typeface="Algerian" panose="04020705040A02060702" pitchFamily="82" charset="0"/>
              </a:rPr>
              <a:t>Articulaciones de los miembros posteriores</a:t>
            </a:r>
            <a:endParaRPr lang="es-EC" sz="3200" dirty="0">
              <a:latin typeface="Algerian" panose="04020705040A02060702" pitchFamily="82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D7E0569-C96E-497A-9E10-1BAC1BE61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b="18735"/>
          <a:stretch/>
        </p:blipFill>
        <p:spPr>
          <a:xfrm>
            <a:off x="873423" y="1789044"/>
            <a:ext cx="7780246" cy="4248285"/>
          </a:xfrm>
        </p:spPr>
      </p:pic>
    </p:spTree>
    <p:extLst>
      <p:ext uri="{BB962C8B-B14F-4D97-AF65-F5344CB8AC3E}">
        <p14:creationId xmlns:p14="http://schemas.microsoft.com/office/powerpoint/2010/main" val="26027765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3359DF5-5D3F-444B-AAD8-E10109D39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18702"/>
          <a:stretch/>
        </p:blipFill>
        <p:spPr>
          <a:xfrm>
            <a:off x="740903" y="119268"/>
            <a:ext cx="11172802" cy="6241520"/>
          </a:xfrm>
        </p:spPr>
      </p:pic>
    </p:spTree>
    <p:extLst>
      <p:ext uri="{BB962C8B-B14F-4D97-AF65-F5344CB8AC3E}">
        <p14:creationId xmlns:p14="http://schemas.microsoft.com/office/powerpoint/2010/main" val="4579283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A30EE3-07B6-4008-BD13-6B74F8150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8401"/>
          <a:stretch/>
        </p:blipFill>
        <p:spPr>
          <a:xfrm>
            <a:off x="689113" y="0"/>
            <a:ext cx="10005391" cy="62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305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96584E-BA64-4710-AC28-01355C14F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1" b="10949"/>
          <a:stretch/>
        </p:blipFill>
        <p:spPr>
          <a:xfrm>
            <a:off x="1036154" y="314524"/>
            <a:ext cx="10215322" cy="59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888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5C7B6C6-26D0-455D-BB55-A85468569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08" b="7864"/>
          <a:stretch/>
        </p:blipFill>
        <p:spPr>
          <a:xfrm>
            <a:off x="940295" y="0"/>
            <a:ext cx="10311410" cy="634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79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3C0C3A-AF36-41E3-85EA-3DF2B0497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 b="3050"/>
          <a:stretch/>
        </p:blipFill>
        <p:spPr>
          <a:xfrm>
            <a:off x="1533110" y="0"/>
            <a:ext cx="9439689" cy="63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357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84EA6C7-FF33-4C10-B9EA-57837E076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 b="6216"/>
          <a:stretch/>
        </p:blipFill>
        <p:spPr>
          <a:xfrm>
            <a:off x="1086069" y="0"/>
            <a:ext cx="10019862" cy="6387186"/>
          </a:xfrm>
        </p:spPr>
      </p:pic>
    </p:spTree>
    <p:extLst>
      <p:ext uri="{BB962C8B-B14F-4D97-AF65-F5344CB8AC3E}">
        <p14:creationId xmlns:p14="http://schemas.microsoft.com/office/powerpoint/2010/main" val="17095613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5F5C520-34A0-4A94-93FC-2818AD21F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" b="6546"/>
          <a:stretch/>
        </p:blipFill>
        <p:spPr>
          <a:xfrm>
            <a:off x="1156901" y="0"/>
            <a:ext cx="9878197" cy="6321287"/>
          </a:xfrm>
        </p:spPr>
      </p:pic>
    </p:spTree>
    <p:extLst>
      <p:ext uri="{BB962C8B-B14F-4D97-AF65-F5344CB8AC3E}">
        <p14:creationId xmlns:p14="http://schemas.microsoft.com/office/powerpoint/2010/main" val="4274280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2. Sutura escamosa: </a:t>
            </a:r>
            <a:r>
              <a:rPr lang="es-EC" dirty="0"/>
              <a:t>bordes articulares cortados en bisel</a:t>
            </a: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23623" t="37563" r="49200" b="20422"/>
          <a:stretch/>
        </p:blipFill>
        <p:spPr bwMode="auto">
          <a:xfrm>
            <a:off x="602673" y="1325564"/>
            <a:ext cx="10751127" cy="5532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7254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A1285B7-8B5A-4B6D-80DE-032B2DAE3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1" b="7863"/>
          <a:stretch/>
        </p:blipFill>
        <p:spPr>
          <a:xfrm>
            <a:off x="0" y="0"/>
            <a:ext cx="9847585" cy="6180043"/>
          </a:xfrm>
        </p:spPr>
      </p:pic>
    </p:spTree>
    <p:extLst>
      <p:ext uri="{BB962C8B-B14F-4D97-AF65-F5344CB8AC3E}">
        <p14:creationId xmlns:p14="http://schemas.microsoft.com/office/powerpoint/2010/main" val="39553668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D403117-503D-4F9E-B324-372EC1A63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15111"/>
          <a:stretch/>
        </p:blipFill>
        <p:spPr>
          <a:xfrm>
            <a:off x="732367" y="278297"/>
            <a:ext cx="10783772" cy="6074824"/>
          </a:xfrm>
        </p:spPr>
      </p:pic>
    </p:spTree>
    <p:extLst>
      <p:ext uri="{BB962C8B-B14F-4D97-AF65-F5344CB8AC3E}">
        <p14:creationId xmlns:p14="http://schemas.microsoft.com/office/powerpoint/2010/main" val="22473634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207CB41-2A2B-442F-AA1B-71C21739F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0" b="17417"/>
          <a:stretch/>
        </p:blipFill>
        <p:spPr>
          <a:xfrm>
            <a:off x="212035" y="-1"/>
            <a:ext cx="11317356" cy="6263557"/>
          </a:xfrm>
        </p:spPr>
      </p:pic>
    </p:spTree>
    <p:extLst>
      <p:ext uri="{BB962C8B-B14F-4D97-AF65-F5344CB8AC3E}">
        <p14:creationId xmlns:p14="http://schemas.microsoft.com/office/powerpoint/2010/main" val="30312453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65946E3-81A3-4CEE-B677-05BF3CC78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17417"/>
          <a:stretch/>
        </p:blipFill>
        <p:spPr>
          <a:xfrm>
            <a:off x="175775" y="145772"/>
            <a:ext cx="11062067" cy="6204265"/>
          </a:xfrm>
        </p:spPr>
      </p:pic>
    </p:spTree>
    <p:extLst>
      <p:ext uri="{BB962C8B-B14F-4D97-AF65-F5344CB8AC3E}">
        <p14:creationId xmlns:p14="http://schemas.microsoft.com/office/powerpoint/2010/main" val="8565878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57C9F06-0021-479A-8D4F-75493615D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18603"/>
          <a:stretch/>
        </p:blipFill>
        <p:spPr>
          <a:xfrm>
            <a:off x="732367" y="185530"/>
            <a:ext cx="10916294" cy="6025411"/>
          </a:xfrm>
        </p:spPr>
      </p:pic>
    </p:spTree>
    <p:extLst>
      <p:ext uri="{BB962C8B-B14F-4D97-AF65-F5344CB8AC3E}">
        <p14:creationId xmlns:p14="http://schemas.microsoft.com/office/powerpoint/2010/main" val="13803209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8C0946A-C7FD-4FA7-B64C-DB0A2BC14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6216"/>
          <a:stretch/>
        </p:blipFill>
        <p:spPr>
          <a:xfrm>
            <a:off x="1019199" y="129208"/>
            <a:ext cx="9847584" cy="6204375"/>
          </a:xfrm>
        </p:spPr>
      </p:pic>
    </p:spTree>
    <p:extLst>
      <p:ext uri="{BB962C8B-B14F-4D97-AF65-F5344CB8AC3E}">
        <p14:creationId xmlns:p14="http://schemas.microsoft.com/office/powerpoint/2010/main" val="10200263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0C5B90F-9FEF-4C9F-A1F0-6BC71FD57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8193"/>
          <a:stretch/>
        </p:blipFill>
        <p:spPr>
          <a:xfrm>
            <a:off x="0" y="0"/>
            <a:ext cx="9939130" cy="6311166"/>
          </a:xfrm>
        </p:spPr>
      </p:pic>
    </p:spTree>
    <p:extLst>
      <p:ext uri="{BB962C8B-B14F-4D97-AF65-F5344CB8AC3E}">
        <p14:creationId xmlns:p14="http://schemas.microsoft.com/office/powerpoint/2010/main" val="36867307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0A7AF1E-5632-4312-8450-845C6DBD5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9" b="9181"/>
          <a:stretch/>
        </p:blipFill>
        <p:spPr>
          <a:xfrm>
            <a:off x="0" y="142461"/>
            <a:ext cx="10045148" cy="6155114"/>
          </a:xfrm>
        </p:spPr>
      </p:pic>
    </p:spTree>
    <p:extLst>
      <p:ext uri="{BB962C8B-B14F-4D97-AF65-F5344CB8AC3E}">
        <p14:creationId xmlns:p14="http://schemas.microsoft.com/office/powerpoint/2010/main" val="28812436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2349844-9A6D-4CF4-A89F-6DADD62ED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" b="8193"/>
          <a:stretch/>
        </p:blipFill>
        <p:spPr>
          <a:xfrm>
            <a:off x="0" y="145774"/>
            <a:ext cx="9753600" cy="6169260"/>
          </a:xfrm>
        </p:spPr>
      </p:pic>
    </p:spTree>
    <p:extLst>
      <p:ext uri="{BB962C8B-B14F-4D97-AF65-F5344CB8AC3E}">
        <p14:creationId xmlns:p14="http://schemas.microsoft.com/office/powerpoint/2010/main" val="37424442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9D53D4D-CF06-4C1E-9FE2-8585DB7F8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 b="31253"/>
          <a:stretch/>
        </p:blipFill>
        <p:spPr>
          <a:xfrm>
            <a:off x="1" y="92767"/>
            <a:ext cx="12202972" cy="5698434"/>
          </a:xfrm>
        </p:spPr>
      </p:pic>
    </p:spTree>
    <p:extLst>
      <p:ext uri="{BB962C8B-B14F-4D97-AF65-F5344CB8AC3E}">
        <p14:creationId xmlns:p14="http://schemas.microsoft.com/office/powerpoint/2010/main" val="596817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>
                <a:solidFill>
                  <a:srgbClr val="FF0000"/>
                </a:solidFill>
              </a:rPr>
              <a:t>3. Sutura plana (armónica): </a:t>
            </a:r>
            <a:r>
              <a:rPr lang="es-EC" dirty="0"/>
              <a:t>Bordes articulares planos</a:t>
            </a:r>
          </a:p>
        </p:txBody>
      </p:sp>
      <p:pic>
        <p:nvPicPr>
          <p:cNvPr id="4" name="Marcador de contenido 3" descr="Resultado de imagen para Sutura plana EQUINO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/>
          <a:stretch/>
        </p:blipFill>
        <p:spPr bwMode="auto">
          <a:xfrm>
            <a:off x="3608630" y="1854559"/>
            <a:ext cx="5651280" cy="4014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88108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9CF8A34-BDB6-4A39-A593-B092C5E0C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b="30594"/>
          <a:stretch/>
        </p:blipFill>
        <p:spPr>
          <a:xfrm>
            <a:off x="0" y="132522"/>
            <a:ext cx="12192000" cy="5572817"/>
          </a:xfrm>
        </p:spPr>
      </p:pic>
    </p:spTree>
    <p:extLst>
      <p:ext uri="{BB962C8B-B14F-4D97-AF65-F5344CB8AC3E}">
        <p14:creationId xmlns:p14="http://schemas.microsoft.com/office/powerpoint/2010/main" val="40852044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69F9F4B-A721-42F9-AD0E-7C72DB96C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b="32901"/>
          <a:stretch/>
        </p:blipFill>
        <p:spPr>
          <a:xfrm>
            <a:off x="0" y="159026"/>
            <a:ext cx="11872311" cy="5221357"/>
          </a:xfrm>
        </p:spPr>
      </p:pic>
    </p:spTree>
    <p:extLst>
      <p:ext uri="{BB962C8B-B14F-4D97-AF65-F5344CB8AC3E}">
        <p14:creationId xmlns:p14="http://schemas.microsoft.com/office/powerpoint/2010/main" val="12212386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C4CA2CC-985E-46E9-82CC-D2114CDE5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9" b="7864"/>
          <a:stretch/>
        </p:blipFill>
        <p:spPr>
          <a:xfrm>
            <a:off x="1331234" y="291548"/>
            <a:ext cx="9529532" cy="5933353"/>
          </a:xfrm>
        </p:spPr>
      </p:pic>
    </p:spTree>
    <p:extLst>
      <p:ext uri="{BB962C8B-B14F-4D97-AF65-F5344CB8AC3E}">
        <p14:creationId xmlns:p14="http://schemas.microsoft.com/office/powerpoint/2010/main" val="32073812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451FF34-43E8-4CA7-8255-4E59569D0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1" b="8851"/>
          <a:stretch/>
        </p:blipFill>
        <p:spPr>
          <a:xfrm>
            <a:off x="1245704" y="145776"/>
            <a:ext cx="9700591" cy="6015888"/>
          </a:xfrm>
        </p:spPr>
      </p:pic>
    </p:spTree>
    <p:extLst>
      <p:ext uri="{BB962C8B-B14F-4D97-AF65-F5344CB8AC3E}">
        <p14:creationId xmlns:p14="http://schemas.microsoft.com/office/powerpoint/2010/main" val="42612871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DFCF3D7-44CE-4D80-AEF4-F46BC60FF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8193"/>
          <a:stretch/>
        </p:blipFill>
        <p:spPr>
          <a:xfrm>
            <a:off x="1099321" y="-101409"/>
            <a:ext cx="9993358" cy="6296219"/>
          </a:xfrm>
        </p:spPr>
      </p:pic>
    </p:spTree>
    <p:extLst>
      <p:ext uri="{BB962C8B-B14F-4D97-AF65-F5344CB8AC3E}">
        <p14:creationId xmlns:p14="http://schemas.microsoft.com/office/powerpoint/2010/main" val="40167442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2B919-8DCE-4FDC-B0B4-EE7047629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3CE340-74BD-45E9-8280-A219FA4F1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>
                <a:hlinkClick r:id="rId2"/>
              </a:rPr>
              <a:t>https://es.slideshare.net/bibliohatillounefm/articulacin-miembro-pelviano-comparada</a:t>
            </a:r>
            <a:endParaRPr lang="es-EC" dirty="0"/>
          </a:p>
          <a:p>
            <a:r>
              <a:rPr lang="es-EC"/>
              <a:t>https://www.udocz.com/read/105319/guia-actividades-previas-anatomia-humana-i-generalidades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299967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3793</TotalTime>
  <Words>681</Words>
  <Application>Microsoft Office PowerPoint</Application>
  <PresentationFormat>Panorámica</PresentationFormat>
  <Paragraphs>116</Paragraphs>
  <Slides>95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95</vt:i4>
      </vt:variant>
    </vt:vector>
  </HeadingPairs>
  <TitlesOfParts>
    <vt:vector size="103" baseType="lpstr">
      <vt:lpstr>Algerian</vt:lpstr>
      <vt:lpstr>Arial</vt:lpstr>
      <vt:lpstr>Arial Black</vt:lpstr>
      <vt:lpstr>Calibri</vt:lpstr>
      <vt:lpstr>Calibri Light</vt:lpstr>
      <vt:lpstr>Lucida Fax</vt:lpstr>
      <vt:lpstr>Wingdings</vt:lpstr>
      <vt:lpstr>Retrospección</vt:lpstr>
      <vt:lpstr>SINDESMOLOGIA</vt:lpstr>
      <vt:lpstr>SINDEMOLOGÍA  Parte de la anatomía que estudia las articulaciones</vt:lpstr>
      <vt:lpstr>Presentación de PowerPoint</vt:lpstr>
      <vt:lpstr>3. Naturaleza del medio de unión </vt:lpstr>
      <vt:lpstr>CLASIFICACIÓN DE LAS ARTICULACIONES SEGÚN SU MEDIO DE UNIÓN:</vt:lpstr>
      <vt:lpstr>Presentación de PowerPoint</vt:lpstr>
      <vt:lpstr>A. SUTURAS: (clases)</vt:lpstr>
      <vt:lpstr>2. Sutura escamosa: bordes articulares cortados en bisel</vt:lpstr>
      <vt:lpstr>3. Sutura plana (armónica): Bordes articulares planos</vt:lpstr>
      <vt:lpstr>B. SINDESMOSIS</vt:lpstr>
      <vt:lpstr>Presentación de PowerPoint</vt:lpstr>
      <vt:lpstr>ARTICULACIONES CARTILAGINOSAS</vt:lpstr>
      <vt:lpstr>Clases de articulaciones cartilaginosas</vt:lpstr>
      <vt:lpstr>2. Sínfisis  </vt:lpstr>
      <vt:lpstr>3. Articulaciones sinoviales</vt:lpstr>
      <vt:lpstr>Presentación de PowerPoint</vt:lpstr>
      <vt:lpstr>Presentación de PowerPoint</vt:lpstr>
      <vt:lpstr>2. Cartílago articular</vt:lpstr>
      <vt:lpstr>Presentación de PowerPoint</vt:lpstr>
      <vt:lpstr>Presentación de PowerPoint</vt:lpstr>
      <vt:lpstr>Elementos complementarios de una articulación sinovial</vt:lpstr>
      <vt:lpstr>1. Discos (a) y meniscos (b)</vt:lpstr>
      <vt:lpstr>Presentación de PowerPoint</vt:lpstr>
      <vt:lpstr>Clasificación de las articulaciones sinoviales</vt:lpstr>
      <vt:lpstr>2. Articulación esfenoidal (enartrosis)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Articulaciones de los miembros anteriores de los animales domésticos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Articulaciones de los miembros posteriores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SINDESMOLOGIA</dc:title>
  <dc:creator>Pc</dc:creator>
  <cp:lastModifiedBy>CLIC</cp:lastModifiedBy>
  <cp:revision>56</cp:revision>
  <dcterms:created xsi:type="dcterms:W3CDTF">2017-01-19T14:12:35Z</dcterms:created>
  <dcterms:modified xsi:type="dcterms:W3CDTF">2024-11-25T13:47:42Z</dcterms:modified>
</cp:coreProperties>
</file>