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3" r:id="rId7"/>
    <p:sldId id="262" r:id="rId8"/>
    <p:sldId id="264" r:id="rId9"/>
    <p:sldId id="265" r:id="rId10"/>
  </p:sldIdLst>
  <p:sldSz cx="12192000" cy="6858000"/>
  <p:notesSz cx="6858000" cy="9144000"/>
  <p:defaultTextStyle>
    <a:defPPr>
      <a:defRPr lang="es-EC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5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Serie 1</c:v>
                </c:pt>
              </c:strCache>
            </c:strRef>
          </c:tx>
          <c:spPr>
            <a:solidFill>
              <a:schemeClr val="accent1">
                <a:shade val="65000"/>
              </a:schemeClr>
            </a:solidFill>
            <a:ln>
              <a:noFill/>
            </a:ln>
            <a:effectLst/>
          </c:spPr>
          <c:invertIfNegative val="0"/>
          <c:cat>
            <c:strRef>
              <c:f>Hoja1!$A$2:$A$5</c:f>
              <c:strCache>
                <c:ptCount val="4"/>
                <c:pt idx="0">
                  <c:v>Categoría 1</c:v>
                </c:pt>
                <c:pt idx="1">
                  <c:v>Categoría 2</c:v>
                </c:pt>
                <c:pt idx="2">
                  <c:v>Categoría 3</c:v>
                </c:pt>
                <c:pt idx="3">
                  <c:v>Categoría 4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DFC-47AE-85C4-FDF04FE8E85E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Serie 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Hoja1!$A$2:$A$5</c:f>
              <c:strCache>
                <c:ptCount val="4"/>
                <c:pt idx="0">
                  <c:v>Categoría 1</c:v>
                </c:pt>
                <c:pt idx="1">
                  <c:v>Categoría 2</c:v>
                </c:pt>
                <c:pt idx="2">
                  <c:v>Categoría 3</c:v>
                </c:pt>
                <c:pt idx="3">
                  <c:v>Categoría 4</c:v>
                </c:pt>
              </c:strCache>
            </c:strRef>
          </c:cat>
          <c:val>
            <c:numRef>
              <c:f>Hoja1!$C$2:$C$5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DFC-47AE-85C4-FDF04FE8E85E}"/>
            </c:ext>
          </c:extLst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Serie 3</c:v>
                </c:pt>
              </c:strCache>
            </c:strRef>
          </c:tx>
          <c:spPr>
            <a:solidFill>
              <a:schemeClr val="accent1">
                <a:tint val="65000"/>
              </a:schemeClr>
            </a:solidFill>
            <a:ln>
              <a:noFill/>
            </a:ln>
            <a:effectLst/>
          </c:spPr>
          <c:invertIfNegative val="0"/>
          <c:cat>
            <c:strRef>
              <c:f>Hoja1!$A$2:$A$5</c:f>
              <c:strCache>
                <c:ptCount val="4"/>
                <c:pt idx="0">
                  <c:v>Categoría 1</c:v>
                </c:pt>
                <c:pt idx="1">
                  <c:v>Categoría 2</c:v>
                </c:pt>
                <c:pt idx="2">
                  <c:v>Categoría 3</c:v>
                </c:pt>
                <c:pt idx="3">
                  <c:v>Categoría 4</c:v>
                </c:pt>
              </c:strCache>
            </c:strRef>
          </c:cat>
          <c:val>
            <c:numRef>
              <c:f>Hoja1!$D$2:$D$5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DFC-47AE-85C4-FDF04FE8E8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68912104"/>
        <c:axId val="268908968"/>
      </c:barChart>
      <c:catAx>
        <c:axId val="2689121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268908968"/>
        <c:crosses val="autoZero"/>
        <c:auto val="1"/>
        <c:lblAlgn val="ctr"/>
        <c:lblOffset val="100"/>
        <c:noMultiLvlLbl val="0"/>
      </c:catAx>
      <c:valAx>
        <c:axId val="2689089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2689121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Serie 1</c:v>
                </c:pt>
              </c:strCache>
            </c:strRef>
          </c:tx>
          <c:spPr>
            <a:solidFill>
              <a:schemeClr val="accent1">
                <a:shade val="65000"/>
              </a:schemeClr>
            </a:solidFill>
            <a:ln>
              <a:noFill/>
            </a:ln>
            <a:effectLst/>
          </c:spPr>
          <c:invertIfNegative val="0"/>
          <c:cat>
            <c:strRef>
              <c:f>Hoja1!$A$2:$A$5</c:f>
              <c:strCache>
                <c:ptCount val="4"/>
                <c:pt idx="0">
                  <c:v>Categoría 1</c:v>
                </c:pt>
                <c:pt idx="1">
                  <c:v>Categoría 2</c:v>
                </c:pt>
                <c:pt idx="2">
                  <c:v>Categoría 3</c:v>
                </c:pt>
                <c:pt idx="3">
                  <c:v>Categoría 4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178-434F-BD51-F21A749277C1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Serie 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Hoja1!$A$2:$A$5</c:f>
              <c:strCache>
                <c:ptCount val="4"/>
                <c:pt idx="0">
                  <c:v>Categoría 1</c:v>
                </c:pt>
                <c:pt idx="1">
                  <c:v>Categoría 2</c:v>
                </c:pt>
                <c:pt idx="2">
                  <c:v>Categoría 3</c:v>
                </c:pt>
                <c:pt idx="3">
                  <c:v>Categoría 4</c:v>
                </c:pt>
              </c:strCache>
            </c:strRef>
          </c:cat>
          <c:val>
            <c:numRef>
              <c:f>Hoja1!$C$2:$C$5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178-434F-BD51-F21A749277C1}"/>
            </c:ext>
          </c:extLst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Serie 3</c:v>
                </c:pt>
              </c:strCache>
            </c:strRef>
          </c:tx>
          <c:spPr>
            <a:solidFill>
              <a:schemeClr val="accent1">
                <a:tint val="65000"/>
              </a:schemeClr>
            </a:solidFill>
            <a:ln>
              <a:noFill/>
            </a:ln>
            <a:effectLst/>
          </c:spPr>
          <c:invertIfNegative val="0"/>
          <c:cat>
            <c:strRef>
              <c:f>Hoja1!$A$2:$A$5</c:f>
              <c:strCache>
                <c:ptCount val="4"/>
                <c:pt idx="0">
                  <c:v>Categoría 1</c:v>
                </c:pt>
                <c:pt idx="1">
                  <c:v>Categoría 2</c:v>
                </c:pt>
                <c:pt idx="2">
                  <c:v>Categoría 3</c:v>
                </c:pt>
                <c:pt idx="3">
                  <c:v>Categoría 4</c:v>
                </c:pt>
              </c:strCache>
            </c:strRef>
          </c:cat>
          <c:val>
            <c:numRef>
              <c:f>Hoja1!$D$2:$D$5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178-434F-BD51-F21A749277C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06994720"/>
        <c:axId val="606988056"/>
      </c:barChart>
      <c:catAx>
        <c:axId val="6069947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606988056"/>
        <c:crosses val="autoZero"/>
        <c:auto val="1"/>
        <c:lblAlgn val="ctr"/>
        <c:lblOffset val="100"/>
        <c:noMultiLvlLbl val="0"/>
      </c:catAx>
      <c:valAx>
        <c:axId val="6069880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6069947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2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790BC78-A329-42E9-817F-31849CDFDE72}" type="doc">
      <dgm:prSet loTypeId="urn:microsoft.com/office/officeart/2005/8/layout/orgChart1" loCatId="hierarchy" qsTypeId="urn:microsoft.com/office/officeart/2005/8/quickstyle/simple1" qsCatId="simple" csTypeId="urn:microsoft.com/office/officeart/2005/8/colors/accent0_2" csCatId="mainScheme" phldr="0"/>
      <dgm:spPr/>
      <dgm:t>
        <a:bodyPr/>
        <a:lstStyle/>
        <a:p>
          <a:endParaRPr lang="es-EC"/>
        </a:p>
      </dgm:t>
    </dgm:pt>
    <dgm:pt modelId="{3DB187F1-055D-411E-88B5-E194ED1ABF1C}">
      <dgm:prSet phldrT="[Texto]" phldr="1"/>
      <dgm:spPr/>
      <dgm:t>
        <a:bodyPr/>
        <a:lstStyle/>
        <a:p>
          <a:endParaRPr lang="es-EC" dirty="0"/>
        </a:p>
      </dgm:t>
    </dgm:pt>
    <dgm:pt modelId="{67E92A53-909A-4C81-856D-123A52DA0DFA}" type="parTrans" cxnId="{DE3AFAC6-B867-4A63-9EFE-412237FA3A23}">
      <dgm:prSet/>
      <dgm:spPr/>
      <dgm:t>
        <a:bodyPr/>
        <a:lstStyle/>
        <a:p>
          <a:endParaRPr lang="es-EC"/>
        </a:p>
      </dgm:t>
    </dgm:pt>
    <dgm:pt modelId="{804A808E-36A4-49CD-A8EA-A7F26EA4EE60}" type="sibTrans" cxnId="{DE3AFAC6-B867-4A63-9EFE-412237FA3A23}">
      <dgm:prSet/>
      <dgm:spPr/>
      <dgm:t>
        <a:bodyPr/>
        <a:lstStyle/>
        <a:p>
          <a:endParaRPr lang="es-EC"/>
        </a:p>
      </dgm:t>
    </dgm:pt>
    <dgm:pt modelId="{8B22509B-6F24-437A-9BE1-758146B85BFF}" type="asst">
      <dgm:prSet phldrT="[Texto]" phldr="1"/>
      <dgm:spPr/>
      <dgm:t>
        <a:bodyPr/>
        <a:lstStyle/>
        <a:p>
          <a:endParaRPr lang="es-EC"/>
        </a:p>
      </dgm:t>
    </dgm:pt>
    <dgm:pt modelId="{041A33FE-0915-4144-BBE5-449B2BF71BA3}" type="parTrans" cxnId="{0440047E-1C23-4033-8F49-9AC9152087F7}">
      <dgm:prSet/>
      <dgm:spPr/>
      <dgm:t>
        <a:bodyPr/>
        <a:lstStyle/>
        <a:p>
          <a:endParaRPr lang="es-EC"/>
        </a:p>
      </dgm:t>
    </dgm:pt>
    <dgm:pt modelId="{9450C124-66B9-4FF8-9E13-F31F617FD3C6}" type="sibTrans" cxnId="{0440047E-1C23-4033-8F49-9AC9152087F7}">
      <dgm:prSet/>
      <dgm:spPr/>
      <dgm:t>
        <a:bodyPr/>
        <a:lstStyle/>
        <a:p>
          <a:endParaRPr lang="es-EC"/>
        </a:p>
      </dgm:t>
    </dgm:pt>
    <dgm:pt modelId="{4D6682E0-9AEF-40E2-8FAA-F0396A007619}">
      <dgm:prSet phldrT="[Texto]" phldr="1"/>
      <dgm:spPr/>
      <dgm:t>
        <a:bodyPr/>
        <a:lstStyle/>
        <a:p>
          <a:endParaRPr lang="es-EC"/>
        </a:p>
      </dgm:t>
    </dgm:pt>
    <dgm:pt modelId="{0BA7C755-2672-4EEF-9156-5AAE2DD2F584}" type="parTrans" cxnId="{386B6902-C415-4842-85E6-E483E8296992}">
      <dgm:prSet/>
      <dgm:spPr/>
      <dgm:t>
        <a:bodyPr/>
        <a:lstStyle/>
        <a:p>
          <a:endParaRPr lang="es-EC"/>
        </a:p>
      </dgm:t>
    </dgm:pt>
    <dgm:pt modelId="{710D964A-C464-4337-8D7A-ED54856ACD42}" type="sibTrans" cxnId="{386B6902-C415-4842-85E6-E483E8296992}">
      <dgm:prSet/>
      <dgm:spPr/>
      <dgm:t>
        <a:bodyPr/>
        <a:lstStyle/>
        <a:p>
          <a:endParaRPr lang="es-EC"/>
        </a:p>
      </dgm:t>
    </dgm:pt>
    <dgm:pt modelId="{CE6229D2-465F-41F1-B149-7270A5E7F499}">
      <dgm:prSet phldrT="[Texto]" phldr="1"/>
      <dgm:spPr/>
      <dgm:t>
        <a:bodyPr/>
        <a:lstStyle/>
        <a:p>
          <a:endParaRPr lang="es-EC"/>
        </a:p>
      </dgm:t>
    </dgm:pt>
    <dgm:pt modelId="{85737746-3B92-4505-AB12-0BC16B8D0A03}" type="parTrans" cxnId="{F0F83D0D-A5AE-4FE7-9026-5FFCD19AAB43}">
      <dgm:prSet/>
      <dgm:spPr/>
      <dgm:t>
        <a:bodyPr/>
        <a:lstStyle/>
        <a:p>
          <a:endParaRPr lang="es-EC"/>
        </a:p>
      </dgm:t>
    </dgm:pt>
    <dgm:pt modelId="{2564EB04-DD9B-470F-817E-5BC3A9140745}" type="sibTrans" cxnId="{F0F83D0D-A5AE-4FE7-9026-5FFCD19AAB43}">
      <dgm:prSet/>
      <dgm:spPr/>
      <dgm:t>
        <a:bodyPr/>
        <a:lstStyle/>
        <a:p>
          <a:endParaRPr lang="es-EC"/>
        </a:p>
      </dgm:t>
    </dgm:pt>
    <dgm:pt modelId="{4A790AFA-F8FC-4B06-8C73-606B8B7F72B1}">
      <dgm:prSet phldrT="[Texto]" phldr="1"/>
      <dgm:spPr/>
      <dgm:t>
        <a:bodyPr/>
        <a:lstStyle/>
        <a:p>
          <a:endParaRPr lang="es-EC" dirty="0"/>
        </a:p>
      </dgm:t>
    </dgm:pt>
    <dgm:pt modelId="{BF1688FE-1676-4BC1-A3C0-6804BFAFABFD}" type="parTrans" cxnId="{A7BC5F7B-3600-4744-9C52-F94C611EA389}">
      <dgm:prSet/>
      <dgm:spPr/>
      <dgm:t>
        <a:bodyPr/>
        <a:lstStyle/>
        <a:p>
          <a:endParaRPr lang="es-EC"/>
        </a:p>
      </dgm:t>
    </dgm:pt>
    <dgm:pt modelId="{D5B54F0E-21F5-4DE6-B2EC-2D02FE3C5D69}" type="sibTrans" cxnId="{A7BC5F7B-3600-4744-9C52-F94C611EA389}">
      <dgm:prSet/>
      <dgm:spPr/>
      <dgm:t>
        <a:bodyPr/>
        <a:lstStyle/>
        <a:p>
          <a:endParaRPr lang="es-EC"/>
        </a:p>
      </dgm:t>
    </dgm:pt>
    <dgm:pt modelId="{2EA7E006-D91F-43A8-BFDB-4AEFA774D620}" type="pres">
      <dgm:prSet presAssocID="{A790BC78-A329-42E9-817F-31849CDFDE7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AF4FB3BA-5E86-488F-980E-3C26070DE778}" type="pres">
      <dgm:prSet presAssocID="{3DB187F1-055D-411E-88B5-E194ED1ABF1C}" presName="hierRoot1" presStyleCnt="0">
        <dgm:presLayoutVars>
          <dgm:hierBranch val="init"/>
        </dgm:presLayoutVars>
      </dgm:prSet>
      <dgm:spPr/>
    </dgm:pt>
    <dgm:pt modelId="{6253A480-EB79-466F-9F06-502649434BE3}" type="pres">
      <dgm:prSet presAssocID="{3DB187F1-055D-411E-88B5-E194ED1ABF1C}" presName="rootComposite1" presStyleCnt="0"/>
      <dgm:spPr/>
    </dgm:pt>
    <dgm:pt modelId="{992682CF-C1A4-4B02-A9C2-D384E18ABDC7}" type="pres">
      <dgm:prSet presAssocID="{3DB187F1-055D-411E-88B5-E194ED1ABF1C}" presName="rootText1" presStyleLbl="node0" presStyleIdx="0" presStyleCnt="1">
        <dgm:presLayoutVars>
          <dgm:chPref val="3"/>
        </dgm:presLayoutVars>
      </dgm:prSet>
      <dgm:spPr/>
    </dgm:pt>
    <dgm:pt modelId="{BE212F50-1D8D-4404-B8CE-8D11BC02325C}" type="pres">
      <dgm:prSet presAssocID="{3DB187F1-055D-411E-88B5-E194ED1ABF1C}" presName="rootConnector1" presStyleLbl="node1" presStyleIdx="0" presStyleCnt="0"/>
      <dgm:spPr/>
    </dgm:pt>
    <dgm:pt modelId="{EA213A1C-808A-40E4-84F8-CC9D4F89827D}" type="pres">
      <dgm:prSet presAssocID="{3DB187F1-055D-411E-88B5-E194ED1ABF1C}" presName="hierChild2" presStyleCnt="0"/>
      <dgm:spPr/>
    </dgm:pt>
    <dgm:pt modelId="{E64CF8FD-55B4-454E-AFF4-FAF89812718B}" type="pres">
      <dgm:prSet presAssocID="{0BA7C755-2672-4EEF-9156-5AAE2DD2F584}" presName="Name37" presStyleLbl="parChTrans1D2" presStyleIdx="0" presStyleCnt="4"/>
      <dgm:spPr/>
    </dgm:pt>
    <dgm:pt modelId="{074FA96A-5586-445D-A6C3-3FBF83790B52}" type="pres">
      <dgm:prSet presAssocID="{4D6682E0-9AEF-40E2-8FAA-F0396A007619}" presName="hierRoot2" presStyleCnt="0">
        <dgm:presLayoutVars>
          <dgm:hierBranch val="init"/>
        </dgm:presLayoutVars>
      </dgm:prSet>
      <dgm:spPr/>
    </dgm:pt>
    <dgm:pt modelId="{D49EA24B-4C0A-4CE2-AF57-CC8C5C6A7ECE}" type="pres">
      <dgm:prSet presAssocID="{4D6682E0-9AEF-40E2-8FAA-F0396A007619}" presName="rootComposite" presStyleCnt="0"/>
      <dgm:spPr/>
    </dgm:pt>
    <dgm:pt modelId="{0600D93D-231E-4AF2-B553-FE51BE5BB535}" type="pres">
      <dgm:prSet presAssocID="{4D6682E0-9AEF-40E2-8FAA-F0396A007619}" presName="rootText" presStyleLbl="node2" presStyleIdx="0" presStyleCnt="3">
        <dgm:presLayoutVars>
          <dgm:chPref val="3"/>
        </dgm:presLayoutVars>
      </dgm:prSet>
      <dgm:spPr/>
    </dgm:pt>
    <dgm:pt modelId="{A3A8350D-D809-4AE8-9290-BA14E341B5D4}" type="pres">
      <dgm:prSet presAssocID="{4D6682E0-9AEF-40E2-8FAA-F0396A007619}" presName="rootConnector" presStyleLbl="node2" presStyleIdx="0" presStyleCnt="3"/>
      <dgm:spPr/>
    </dgm:pt>
    <dgm:pt modelId="{59D2B702-3A55-45C5-A6EF-9CAC6D7CA358}" type="pres">
      <dgm:prSet presAssocID="{4D6682E0-9AEF-40E2-8FAA-F0396A007619}" presName="hierChild4" presStyleCnt="0"/>
      <dgm:spPr/>
    </dgm:pt>
    <dgm:pt modelId="{2D12B472-94C0-449F-932C-2BDE9DDC7B9F}" type="pres">
      <dgm:prSet presAssocID="{4D6682E0-9AEF-40E2-8FAA-F0396A007619}" presName="hierChild5" presStyleCnt="0"/>
      <dgm:spPr/>
    </dgm:pt>
    <dgm:pt modelId="{963B063B-51C8-4895-97DA-EDF42DEB0A89}" type="pres">
      <dgm:prSet presAssocID="{85737746-3B92-4505-AB12-0BC16B8D0A03}" presName="Name37" presStyleLbl="parChTrans1D2" presStyleIdx="1" presStyleCnt="4"/>
      <dgm:spPr/>
    </dgm:pt>
    <dgm:pt modelId="{FED33077-5033-434D-9A95-811ACD100352}" type="pres">
      <dgm:prSet presAssocID="{CE6229D2-465F-41F1-B149-7270A5E7F499}" presName="hierRoot2" presStyleCnt="0">
        <dgm:presLayoutVars>
          <dgm:hierBranch val="init"/>
        </dgm:presLayoutVars>
      </dgm:prSet>
      <dgm:spPr/>
    </dgm:pt>
    <dgm:pt modelId="{1C2CD3D6-337E-4BDB-A487-7C7742346CDD}" type="pres">
      <dgm:prSet presAssocID="{CE6229D2-465F-41F1-B149-7270A5E7F499}" presName="rootComposite" presStyleCnt="0"/>
      <dgm:spPr/>
    </dgm:pt>
    <dgm:pt modelId="{3313FB86-3825-4B0F-8C17-35C49EFD8BE6}" type="pres">
      <dgm:prSet presAssocID="{CE6229D2-465F-41F1-B149-7270A5E7F499}" presName="rootText" presStyleLbl="node2" presStyleIdx="1" presStyleCnt="3">
        <dgm:presLayoutVars>
          <dgm:chPref val="3"/>
        </dgm:presLayoutVars>
      </dgm:prSet>
      <dgm:spPr/>
    </dgm:pt>
    <dgm:pt modelId="{8FB7DBB6-3A02-40EE-9781-25F9701FABE4}" type="pres">
      <dgm:prSet presAssocID="{CE6229D2-465F-41F1-B149-7270A5E7F499}" presName="rootConnector" presStyleLbl="node2" presStyleIdx="1" presStyleCnt="3"/>
      <dgm:spPr/>
    </dgm:pt>
    <dgm:pt modelId="{CE94B900-0072-4636-BC35-D6234F54116F}" type="pres">
      <dgm:prSet presAssocID="{CE6229D2-465F-41F1-B149-7270A5E7F499}" presName="hierChild4" presStyleCnt="0"/>
      <dgm:spPr/>
    </dgm:pt>
    <dgm:pt modelId="{8F03D853-573D-4385-BCED-0750EACB4969}" type="pres">
      <dgm:prSet presAssocID="{CE6229D2-465F-41F1-B149-7270A5E7F499}" presName="hierChild5" presStyleCnt="0"/>
      <dgm:spPr/>
    </dgm:pt>
    <dgm:pt modelId="{A138EC22-6B30-4338-84D0-BCB8DFA24720}" type="pres">
      <dgm:prSet presAssocID="{BF1688FE-1676-4BC1-A3C0-6804BFAFABFD}" presName="Name37" presStyleLbl="parChTrans1D2" presStyleIdx="2" presStyleCnt="4"/>
      <dgm:spPr/>
    </dgm:pt>
    <dgm:pt modelId="{6D6FE2AE-8547-44AB-A89C-737923B16068}" type="pres">
      <dgm:prSet presAssocID="{4A790AFA-F8FC-4B06-8C73-606B8B7F72B1}" presName="hierRoot2" presStyleCnt="0">
        <dgm:presLayoutVars>
          <dgm:hierBranch val="init"/>
        </dgm:presLayoutVars>
      </dgm:prSet>
      <dgm:spPr/>
    </dgm:pt>
    <dgm:pt modelId="{2106810A-E1C1-4F08-B8F4-02F7311B866C}" type="pres">
      <dgm:prSet presAssocID="{4A790AFA-F8FC-4B06-8C73-606B8B7F72B1}" presName="rootComposite" presStyleCnt="0"/>
      <dgm:spPr/>
    </dgm:pt>
    <dgm:pt modelId="{8D3F514F-EED6-49D7-8C29-E43FB16BE5C1}" type="pres">
      <dgm:prSet presAssocID="{4A790AFA-F8FC-4B06-8C73-606B8B7F72B1}" presName="rootText" presStyleLbl="node2" presStyleIdx="2" presStyleCnt="3">
        <dgm:presLayoutVars>
          <dgm:chPref val="3"/>
        </dgm:presLayoutVars>
      </dgm:prSet>
      <dgm:spPr/>
    </dgm:pt>
    <dgm:pt modelId="{AE914D7C-9859-43E3-837A-65A160FDC0B7}" type="pres">
      <dgm:prSet presAssocID="{4A790AFA-F8FC-4B06-8C73-606B8B7F72B1}" presName="rootConnector" presStyleLbl="node2" presStyleIdx="2" presStyleCnt="3"/>
      <dgm:spPr/>
    </dgm:pt>
    <dgm:pt modelId="{45D016D1-D9A5-471C-808E-8180A28012BC}" type="pres">
      <dgm:prSet presAssocID="{4A790AFA-F8FC-4B06-8C73-606B8B7F72B1}" presName="hierChild4" presStyleCnt="0"/>
      <dgm:spPr/>
    </dgm:pt>
    <dgm:pt modelId="{59090E7F-50B8-4091-9E81-515ABBFD342E}" type="pres">
      <dgm:prSet presAssocID="{4A790AFA-F8FC-4B06-8C73-606B8B7F72B1}" presName="hierChild5" presStyleCnt="0"/>
      <dgm:spPr/>
    </dgm:pt>
    <dgm:pt modelId="{CAA27166-CCE9-421C-9061-31010B5A02BA}" type="pres">
      <dgm:prSet presAssocID="{3DB187F1-055D-411E-88B5-E194ED1ABF1C}" presName="hierChild3" presStyleCnt="0"/>
      <dgm:spPr/>
    </dgm:pt>
    <dgm:pt modelId="{205E0593-7750-4CB2-9DC3-B77AD3EC385E}" type="pres">
      <dgm:prSet presAssocID="{041A33FE-0915-4144-BBE5-449B2BF71BA3}" presName="Name111" presStyleLbl="parChTrans1D2" presStyleIdx="3" presStyleCnt="4"/>
      <dgm:spPr/>
    </dgm:pt>
    <dgm:pt modelId="{82593AEC-6EFF-48F7-AD96-360161FFC435}" type="pres">
      <dgm:prSet presAssocID="{8B22509B-6F24-437A-9BE1-758146B85BFF}" presName="hierRoot3" presStyleCnt="0">
        <dgm:presLayoutVars>
          <dgm:hierBranch val="init"/>
        </dgm:presLayoutVars>
      </dgm:prSet>
      <dgm:spPr/>
    </dgm:pt>
    <dgm:pt modelId="{C0ED8DC3-60C6-4DDF-B715-30F41FE9E09D}" type="pres">
      <dgm:prSet presAssocID="{8B22509B-6F24-437A-9BE1-758146B85BFF}" presName="rootComposite3" presStyleCnt="0"/>
      <dgm:spPr/>
    </dgm:pt>
    <dgm:pt modelId="{927C93B1-814B-4D64-BB69-7579D87E7C0C}" type="pres">
      <dgm:prSet presAssocID="{8B22509B-6F24-437A-9BE1-758146B85BFF}" presName="rootText3" presStyleLbl="asst1" presStyleIdx="0" presStyleCnt="1">
        <dgm:presLayoutVars>
          <dgm:chPref val="3"/>
        </dgm:presLayoutVars>
      </dgm:prSet>
      <dgm:spPr/>
    </dgm:pt>
    <dgm:pt modelId="{0D1B6BB5-7ED7-413B-83FD-AACF4F519F70}" type="pres">
      <dgm:prSet presAssocID="{8B22509B-6F24-437A-9BE1-758146B85BFF}" presName="rootConnector3" presStyleLbl="asst1" presStyleIdx="0" presStyleCnt="1"/>
      <dgm:spPr/>
    </dgm:pt>
    <dgm:pt modelId="{F11098F3-10C4-4E8A-81A7-D79A36D7AB2D}" type="pres">
      <dgm:prSet presAssocID="{8B22509B-6F24-437A-9BE1-758146B85BFF}" presName="hierChild6" presStyleCnt="0"/>
      <dgm:spPr/>
    </dgm:pt>
    <dgm:pt modelId="{B553D330-B36B-4415-8A1B-10AC5FC982BD}" type="pres">
      <dgm:prSet presAssocID="{8B22509B-6F24-437A-9BE1-758146B85BFF}" presName="hierChild7" presStyleCnt="0"/>
      <dgm:spPr/>
    </dgm:pt>
  </dgm:ptLst>
  <dgm:cxnLst>
    <dgm:cxn modelId="{386B6902-C415-4842-85E6-E483E8296992}" srcId="{3DB187F1-055D-411E-88B5-E194ED1ABF1C}" destId="{4D6682E0-9AEF-40E2-8FAA-F0396A007619}" srcOrd="1" destOrd="0" parTransId="{0BA7C755-2672-4EEF-9156-5AAE2DD2F584}" sibTransId="{710D964A-C464-4337-8D7A-ED54856ACD42}"/>
    <dgm:cxn modelId="{5916A203-9D89-4DCF-9DEE-00B498596122}" type="presOf" srcId="{4A790AFA-F8FC-4B06-8C73-606B8B7F72B1}" destId="{8D3F514F-EED6-49D7-8C29-E43FB16BE5C1}" srcOrd="0" destOrd="0" presId="urn:microsoft.com/office/officeart/2005/8/layout/orgChart1"/>
    <dgm:cxn modelId="{F0F83D0D-A5AE-4FE7-9026-5FFCD19AAB43}" srcId="{3DB187F1-055D-411E-88B5-E194ED1ABF1C}" destId="{CE6229D2-465F-41F1-B149-7270A5E7F499}" srcOrd="2" destOrd="0" parTransId="{85737746-3B92-4505-AB12-0BC16B8D0A03}" sibTransId="{2564EB04-DD9B-470F-817E-5BC3A9140745}"/>
    <dgm:cxn modelId="{7E8D512B-3BEE-480C-9D21-684CB0CDCAF3}" type="presOf" srcId="{8B22509B-6F24-437A-9BE1-758146B85BFF}" destId="{927C93B1-814B-4D64-BB69-7579D87E7C0C}" srcOrd="0" destOrd="0" presId="urn:microsoft.com/office/officeart/2005/8/layout/orgChart1"/>
    <dgm:cxn modelId="{F4EF6A2E-675C-410B-8DB4-6A9840827D7C}" type="presOf" srcId="{3DB187F1-055D-411E-88B5-E194ED1ABF1C}" destId="{BE212F50-1D8D-4404-B8CE-8D11BC02325C}" srcOrd="1" destOrd="0" presId="urn:microsoft.com/office/officeart/2005/8/layout/orgChart1"/>
    <dgm:cxn modelId="{5560CF31-1E80-4A0A-957C-C05BB22046A6}" type="presOf" srcId="{0BA7C755-2672-4EEF-9156-5AAE2DD2F584}" destId="{E64CF8FD-55B4-454E-AFF4-FAF89812718B}" srcOrd="0" destOrd="0" presId="urn:microsoft.com/office/officeart/2005/8/layout/orgChart1"/>
    <dgm:cxn modelId="{C323E535-A3F0-4FD4-ACB1-5BF0596CC2E6}" type="presOf" srcId="{8B22509B-6F24-437A-9BE1-758146B85BFF}" destId="{0D1B6BB5-7ED7-413B-83FD-AACF4F519F70}" srcOrd="1" destOrd="0" presId="urn:microsoft.com/office/officeart/2005/8/layout/orgChart1"/>
    <dgm:cxn modelId="{E0E34A61-AE4A-4781-A488-02DB6A1D3F50}" type="presOf" srcId="{85737746-3B92-4505-AB12-0BC16B8D0A03}" destId="{963B063B-51C8-4895-97DA-EDF42DEB0A89}" srcOrd="0" destOrd="0" presId="urn:microsoft.com/office/officeart/2005/8/layout/orgChart1"/>
    <dgm:cxn modelId="{F0234666-A55A-47E7-BD5D-4CF0B6BFAF0A}" type="presOf" srcId="{CE6229D2-465F-41F1-B149-7270A5E7F499}" destId="{8FB7DBB6-3A02-40EE-9781-25F9701FABE4}" srcOrd="1" destOrd="0" presId="urn:microsoft.com/office/officeart/2005/8/layout/orgChart1"/>
    <dgm:cxn modelId="{C94DD250-FC9F-46F4-BB38-FEF7AD3B8CEF}" type="presOf" srcId="{041A33FE-0915-4144-BBE5-449B2BF71BA3}" destId="{205E0593-7750-4CB2-9DC3-B77AD3EC385E}" srcOrd="0" destOrd="0" presId="urn:microsoft.com/office/officeart/2005/8/layout/orgChart1"/>
    <dgm:cxn modelId="{8934F378-8C8D-4784-A62D-2AF90E70910A}" type="presOf" srcId="{4A790AFA-F8FC-4B06-8C73-606B8B7F72B1}" destId="{AE914D7C-9859-43E3-837A-65A160FDC0B7}" srcOrd="1" destOrd="0" presId="urn:microsoft.com/office/officeart/2005/8/layout/orgChart1"/>
    <dgm:cxn modelId="{A7BC5F7B-3600-4744-9C52-F94C611EA389}" srcId="{3DB187F1-055D-411E-88B5-E194ED1ABF1C}" destId="{4A790AFA-F8FC-4B06-8C73-606B8B7F72B1}" srcOrd="3" destOrd="0" parTransId="{BF1688FE-1676-4BC1-A3C0-6804BFAFABFD}" sibTransId="{D5B54F0E-21F5-4DE6-B2EC-2D02FE3C5D69}"/>
    <dgm:cxn modelId="{0440047E-1C23-4033-8F49-9AC9152087F7}" srcId="{3DB187F1-055D-411E-88B5-E194ED1ABF1C}" destId="{8B22509B-6F24-437A-9BE1-758146B85BFF}" srcOrd="0" destOrd="0" parTransId="{041A33FE-0915-4144-BBE5-449B2BF71BA3}" sibTransId="{9450C124-66B9-4FF8-9E13-F31F617FD3C6}"/>
    <dgm:cxn modelId="{DADB3C83-EE1D-4066-B5AA-E7F02721942F}" type="presOf" srcId="{3DB187F1-055D-411E-88B5-E194ED1ABF1C}" destId="{992682CF-C1A4-4B02-A9C2-D384E18ABDC7}" srcOrd="0" destOrd="0" presId="urn:microsoft.com/office/officeart/2005/8/layout/orgChart1"/>
    <dgm:cxn modelId="{31595488-A9D0-4195-ADE0-ACE7BB79653B}" type="presOf" srcId="{A790BC78-A329-42E9-817F-31849CDFDE72}" destId="{2EA7E006-D91F-43A8-BFDB-4AEFA774D620}" srcOrd="0" destOrd="0" presId="urn:microsoft.com/office/officeart/2005/8/layout/orgChart1"/>
    <dgm:cxn modelId="{9FAE17A5-0334-4E49-AF60-DA78EDA6FE42}" type="presOf" srcId="{4D6682E0-9AEF-40E2-8FAA-F0396A007619}" destId="{A3A8350D-D809-4AE8-9290-BA14E341B5D4}" srcOrd="1" destOrd="0" presId="urn:microsoft.com/office/officeart/2005/8/layout/orgChart1"/>
    <dgm:cxn modelId="{0681EFC1-F548-423B-9C7D-EA39300F9C1F}" type="presOf" srcId="{4D6682E0-9AEF-40E2-8FAA-F0396A007619}" destId="{0600D93D-231E-4AF2-B553-FE51BE5BB535}" srcOrd="0" destOrd="0" presId="urn:microsoft.com/office/officeart/2005/8/layout/orgChart1"/>
    <dgm:cxn modelId="{DE3AFAC6-B867-4A63-9EFE-412237FA3A23}" srcId="{A790BC78-A329-42E9-817F-31849CDFDE72}" destId="{3DB187F1-055D-411E-88B5-E194ED1ABF1C}" srcOrd="0" destOrd="0" parTransId="{67E92A53-909A-4C81-856D-123A52DA0DFA}" sibTransId="{804A808E-36A4-49CD-A8EA-A7F26EA4EE60}"/>
    <dgm:cxn modelId="{A5778FCF-82C5-45CE-B9D3-13F459CF2E47}" type="presOf" srcId="{CE6229D2-465F-41F1-B149-7270A5E7F499}" destId="{3313FB86-3825-4B0F-8C17-35C49EFD8BE6}" srcOrd="0" destOrd="0" presId="urn:microsoft.com/office/officeart/2005/8/layout/orgChart1"/>
    <dgm:cxn modelId="{B790A7FC-3E3E-4DFC-9C8C-E8C8DF5EE18D}" type="presOf" srcId="{BF1688FE-1676-4BC1-A3C0-6804BFAFABFD}" destId="{A138EC22-6B30-4338-84D0-BCB8DFA24720}" srcOrd="0" destOrd="0" presId="urn:microsoft.com/office/officeart/2005/8/layout/orgChart1"/>
    <dgm:cxn modelId="{B86DD858-9823-49C9-B655-3E9254D43D83}" type="presParOf" srcId="{2EA7E006-D91F-43A8-BFDB-4AEFA774D620}" destId="{AF4FB3BA-5E86-488F-980E-3C26070DE778}" srcOrd="0" destOrd="0" presId="urn:microsoft.com/office/officeart/2005/8/layout/orgChart1"/>
    <dgm:cxn modelId="{A3F26AB6-FED4-440C-B5D9-86E49BA3A633}" type="presParOf" srcId="{AF4FB3BA-5E86-488F-980E-3C26070DE778}" destId="{6253A480-EB79-466F-9F06-502649434BE3}" srcOrd="0" destOrd="0" presId="urn:microsoft.com/office/officeart/2005/8/layout/orgChart1"/>
    <dgm:cxn modelId="{86F79FEF-36E6-4109-B410-B90184924236}" type="presParOf" srcId="{6253A480-EB79-466F-9F06-502649434BE3}" destId="{992682CF-C1A4-4B02-A9C2-D384E18ABDC7}" srcOrd="0" destOrd="0" presId="urn:microsoft.com/office/officeart/2005/8/layout/orgChart1"/>
    <dgm:cxn modelId="{5DA1EBBA-02FA-4F0E-8ECB-9EED2DFC002A}" type="presParOf" srcId="{6253A480-EB79-466F-9F06-502649434BE3}" destId="{BE212F50-1D8D-4404-B8CE-8D11BC02325C}" srcOrd="1" destOrd="0" presId="urn:microsoft.com/office/officeart/2005/8/layout/orgChart1"/>
    <dgm:cxn modelId="{936A596D-8A6B-4C35-AC48-6C308F9E3A45}" type="presParOf" srcId="{AF4FB3BA-5E86-488F-980E-3C26070DE778}" destId="{EA213A1C-808A-40E4-84F8-CC9D4F89827D}" srcOrd="1" destOrd="0" presId="urn:microsoft.com/office/officeart/2005/8/layout/orgChart1"/>
    <dgm:cxn modelId="{83110CA9-3896-481F-8344-D04DA85D560A}" type="presParOf" srcId="{EA213A1C-808A-40E4-84F8-CC9D4F89827D}" destId="{E64CF8FD-55B4-454E-AFF4-FAF89812718B}" srcOrd="0" destOrd="0" presId="urn:microsoft.com/office/officeart/2005/8/layout/orgChart1"/>
    <dgm:cxn modelId="{2FC69E47-D365-4120-A363-E0AF3FD1EF26}" type="presParOf" srcId="{EA213A1C-808A-40E4-84F8-CC9D4F89827D}" destId="{074FA96A-5586-445D-A6C3-3FBF83790B52}" srcOrd="1" destOrd="0" presId="urn:microsoft.com/office/officeart/2005/8/layout/orgChart1"/>
    <dgm:cxn modelId="{15AC5A52-A610-4E8E-BEEC-6F92A8A45920}" type="presParOf" srcId="{074FA96A-5586-445D-A6C3-3FBF83790B52}" destId="{D49EA24B-4C0A-4CE2-AF57-CC8C5C6A7ECE}" srcOrd="0" destOrd="0" presId="urn:microsoft.com/office/officeart/2005/8/layout/orgChart1"/>
    <dgm:cxn modelId="{7A20EBAB-0EF6-47E4-A1AE-0CDC74857899}" type="presParOf" srcId="{D49EA24B-4C0A-4CE2-AF57-CC8C5C6A7ECE}" destId="{0600D93D-231E-4AF2-B553-FE51BE5BB535}" srcOrd="0" destOrd="0" presId="urn:microsoft.com/office/officeart/2005/8/layout/orgChart1"/>
    <dgm:cxn modelId="{9EC65067-7778-4812-A1A1-95E4257C71ED}" type="presParOf" srcId="{D49EA24B-4C0A-4CE2-AF57-CC8C5C6A7ECE}" destId="{A3A8350D-D809-4AE8-9290-BA14E341B5D4}" srcOrd="1" destOrd="0" presId="urn:microsoft.com/office/officeart/2005/8/layout/orgChart1"/>
    <dgm:cxn modelId="{35835B76-C010-48D9-9938-88EE8FF450BF}" type="presParOf" srcId="{074FA96A-5586-445D-A6C3-3FBF83790B52}" destId="{59D2B702-3A55-45C5-A6EF-9CAC6D7CA358}" srcOrd="1" destOrd="0" presId="urn:microsoft.com/office/officeart/2005/8/layout/orgChart1"/>
    <dgm:cxn modelId="{874D4428-AAAE-4A55-AAA3-69788B5095A7}" type="presParOf" srcId="{074FA96A-5586-445D-A6C3-3FBF83790B52}" destId="{2D12B472-94C0-449F-932C-2BDE9DDC7B9F}" srcOrd="2" destOrd="0" presId="urn:microsoft.com/office/officeart/2005/8/layout/orgChart1"/>
    <dgm:cxn modelId="{73314F82-A5D2-4303-B938-9508D621AD4C}" type="presParOf" srcId="{EA213A1C-808A-40E4-84F8-CC9D4F89827D}" destId="{963B063B-51C8-4895-97DA-EDF42DEB0A89}" srcOrd="2" destOrd="0" presId="urn:microsoft.com/office/officeart/2005/8/layout/orgChart1"/>
    <dgm:cxn modelId="{C4447A32-CABB-4098-8475-46B7509AFE09}" type="presParOf" srcId="{EA213A1C-808A-40E4-84F8-CC9D4F89827D}" destId="{FED33077-5033-434D-9A95-811ACD100352}" srcOrd="3" destOrd="0" presId="urn:microsoft.com/office/officeart/2005/8/layout/orgChart1"/>
    <dgm:cxn modelId="{CF7929F4-A6DB-418D-B0CA-4AFDF67C2D55}" type="presParOf" srcId="{FED33077-5033-434D-9A95-811ACD100352}" destId="{1C2CD3D6-337E-4BDB-A487-7C7742346CDD}" srcOrd="0" destOrd="0" presId="urn:microsoft.com/office/officeart/2005/8/layout/orgChart1"/>
    <dgm:cxn modelId="{606BEF2F-89FD-4A89-B60D-1D668746268A}" type="presParOf" srcId="{1C2CD3D6-337E-4BDB-A487-7C7742346CDD}" destId="{3313FB86-3825-4B0F-8C17-35C49EFD8BE6}" srcOrd="0" destOrd="0" presId="urn:microsoft.com/office/officeart/2005/8/layout/orgChart1"/>
    <dgm:cxn modelId="{F69B3038-97EF-4EE5-ACF8-6DC377744539}" type="presParOf" srcId="{1C2CD3D6-337E-4BDB-A487-7C7742346CDD}" destId="{8FB7DBB6-3A02-40EE-9781-25F9701FABE4}" srcOrd="1" destOrd="0" presId="urn:microsoft.com/office/officeart/2005/8/layout/orgChart1"/>
    <dgm:cxn modelId="{FC516AC5-C31C-41B7-A4AD-327B090F9C75}" type="presParOf" srcId="{FED33077-5033-434D-9A95-811ACD100352}" destId="{CE94B900-0072-4636-BC35-D6234F54116F}" srcOrd="1" destOrd="0" presId="urn:microsoft.com/office/officeart/2005/8/layout/orgChart1"/>
    <dgm:cxn modelId="{F739D93B-9CF2-4490-BEA8-39FAB9C18621}" type="presParOf" srcId="{FED33077-5033-434D-9A95-811ACD100352}" destId="{8F03D853-573D-4385-BCED-0750EACB4969}" srcOrd="2" destOrd="0" presId="urn:microsoft.com/office/officeart/2005/8/layout/orgChart1"/>
    <dgm:cxn modelId="{36D8CCCD-B652-4241-BC8A-5907568AFD5A}" type="presParOf" srcId="{EA213A1C-808A-40E4-84F8-CC9D4F89827D}" destId="{A138EC22-6B30-4338-84D0-BCB8DFA24720}" srcOrd="4" destOrd="0" presId="urn:microsoft.com/office/officeart/2005/8/layout/orgChart1"/>
    <dgm:cxn modelId="{822EFEB9-8670-4B52-86B0-C9BA1C571626}" type="presParOf" srcId="{EA213A1C-808A-40E4-84F8-CC9D4F89827D}" destId="{6D6FE2AE-8547-44AB-A89C-737923B16068}" srcOrd="5" destOrd="0" presId="urn:microsoft.com/office/officeart/2005/8/layout/orgChart1"/>
    <dgm:cxn modelId="{FD8290A6-F1CB-41E6-B6F1-5A4526D26D72}" type="presParOf" srcId="{6D6FE2AE-8547-44AB-A89C-737923B16068}" destId="{2106810A-E1C1-4F08-B8F4-02F7311B866C}" srcOrd="0" destOrd="0" presId="urn:microsoft.com/office/officeart/2005/8/layout/orgChart1"/>
    <dgm:cxn modelId="{667845D3-7D2E-48E2-AACE-BAC328A9733E}" type="presParOf" srcId="{2106810A-E1C1-4F08-B8F4-02F7311B866C}" destId="{8D3F514F-EED6-49D7-8C29-E43FB16BE5C1}" srcOrd="0" destOrd="0" presId="urn:microsoft.com/office/officeart/2005/8/layout/orgChart1"/>
    <dgm:cxn modelId="{641CDC14-86E3-4458-9108-1B79A6F2386F}" type="presParOf" srcId="{2106810A-E1C1-4F08-B8F4-02F7311B866C}" destId="{AE914D7C-9859-43E3-837A-65A160FDC0B7}" srcOrd="1" destOrd="0" presId="urn:microsoft.com/office/officeart/2005/8/layout/orgChart1"/>
    <dgm:cxn modelId="{D52C96F8-90A4-4650-895A-19455905D5E4}" type="presParOf" srcId="{6D6FE2AE-8547-44AB-A89C-737923B16068}" destId="{45D016D1-D9A5-471C-808E-8180A28012BC}" srcOrd="1" destOrd="0" presId="urn:microsoft.com/office/officeart/2005/8/layout/orgChart1"/>
    <dgm:cxn modelId="{68C67E12-D753-4827-9A7A-83C39C0B6546}" type="presParOf" srcId="{6D6FE2AE-8547-44AB-A89C-737923B16068}" destId="{59090E7F-50B8-4091-9E81-515ABBFD342E}" srcOrd="2" destOrd="0" presId="urn:microsoft.com/office/officeart/2005/8/layout/orgChart1"/>
    <dgm:cxn modelId="{01FD9FAB-40DB-46A0-AE20-756E0BF0E10F}" type="presParOf" srcId="{AF4FB3BA-5E86-488F-980E-3C26070DE778}" destId="{CAA27166-CCE9-421C-9061-31010B5A02BA}" srcOrd="2" destOrd="0" presId="urn:microsoft.com/office/officeart/2005/8/layout/orgChart1"/>
    <dgm:cxn modelId="{9001E242-1BC7-4844-875D-6B1D89DDF710}" type="presParOf" srcId="{CAA27166-CCE9-421C-9061-31010B5A02BA}" destId="{205E0593-7750-4CB2-9DC3-B77AD3EC385E}" srcOrd="0" destOrd="0" presId="urn:microsoft.com/office/officeart/2005/8/layout/orgChart1"/>
    <dgm:cxn modelId="{D33F9C2F-CF61-482B-B5A4-96BA4D3B45ED}" type="presParOf" srcId="{CAA27166-CCE9-421C-9061-31010B5A02BA}" destId="{82593AEC-6EFF-48F7-AD96-360161FFC435}" srcOrd="1" destOrd="0" presId="urn:microsoft.com/office/officeart/2005/8/layout/orgChart1"/>
    <dgm:cxn modelId="{C23361BC-6436-4346-B5CF-25B749069423}" type="presParOf" srcId="{82593AEC-6EFF-48F7-AD96-360161FFC435}" destId="{C0ED8DC3-60C6-4DDF-B715-30F41FE9E09D}" srcOrd="0" destOrd="0" presId="urn:microsoft.com/office/officeart/2005/8/layout/orgChart1"/>
    <dgm:cxn modelId="{CC7305CF-1254-41BE-AD9C-A1771E2D7621}" type="presParOf" srcId="{C0ED8DC3-60C6-4DDF-B715-30F41FE9E09D}" destId="{927C93B1-814B-4D64-BB69-7579D87E7C0C}" srcOrd="0" destOrd="0" presId="urn:microsoft.com/office/officeart/2005/8/layout/orgChart1"/>
    <dgm:cxn modelId="{A9834716-C1A3-4F5B-AFA1-6044E66DAC96}" type="presParOf" srcId="{C0ED8DC3-60C6-4DDF-B715-30F41FE9E09D}" destId="{0D1B6BB5-7ED7-413B-83FD-AACF4F519F70}" srcOrd="1" destOrd="0" presId="urn:microsoft.com/office/officeart/2005/8/layout/orgChart1"/>
    <dgm:cxn modelId="{3B16F284-23A2-4013-B0E7-4950AAE679F6}" type="presParOf" srcId="{82593AEC-6EFF-48F7-AD96-360161FFC435}" destId="{F11098F3-10C4-4E8A-81A7-D79A36D7AB2D}" srcOrd="1" destOrd="0" presId="urn:microsoft.com/office/officeart/2005/8/layout/orgChart1"/>
    <dgm:cxn modelId="{F5124BFD-DCB5-4E1F-9368-19680A762A3E}" type="presParOf" srcId="{82593AEC-6EFF-48F7-AD96-360161FFC435}" destId="{B553D330-B36B-4415-8A1B-10AC5FC982BD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790BC78-A329-42E9-817F-31849CDFDE72}" type="doc">
      <dgm:prSet loTypeId="urn:microsoft.com/office/officeart/2005/8/layout/orgChart1" loCatId="hierarchy" qsTypeId="urn:microsoft.com/office/officeart/2005/8/quickstyle/simple1" qsCatId="simple" csTypeId="urn:microsoft.com/office/officeart/2005/8/colors/accent0_2" csCatId="mainScheme" phldr="0"/>
      <dgm:spPr/>
      <dgm:t>
        <a:bodyPr/>
        <a:lstStyle/>
        <a:p>
          <a:endParaRPr lang="es-EC"/>
        </a:p>
      </dgm:t>
    </dgm:pt>
    <dgm:pt modelId="{3DB187F1-055D-411E-88B5-E194ED1ABF1C}">
      <dgm:prSet phldrT="[Texto]" phldr="1"/>
      <dgm:spPr/>
      <dgm:t>
        <a:bodyPr/>
        <a:lstStyle/>
        <a:p>
          <a:endParaRPr lang="es-EC" dirty="0"/>
        </a:p>
      </dgm:t>
    </dgm:pt>
    <dgm:pt modelId="{67E92A53-909A-4C81-856D-123A52DA0DFA}" type="parTrans" cxnId="{DE3AFAC6-B867-4A63-9EFE-412237FA3A23}">
      <dgm:prSet/>
      <dgm:spPr/>
      <dgm:t>
        <a:bodyPr/>
        <a:lstStyle/>
        <a:p>
          <a:endParaRPr lang="es-EC"/>
        </a:p>
      </dgm:t>
    </dgm:pt>
    <dgm:pt modelId="{804A808E-36A4-49CD-A8EA-A7F26EA4EE60}" type="sibTrans" cxnId="{DE3AFAC6-B867-4A63-9EFE-412237FA3A23}">
      <dgm:prSet/>
      <dgm:spPr/>
      <dgm:t>
        <a:bodyPr/>
        <a:lstStyle/>
        <a:p>
          <a:endParaRPr lang="es-EC"/>
        </a:p>
      </dgm:t>
    </dgm:pt>
    <dgm:pt modelId="{8B22509B-6F24-437A-9BE1-758146B85BFF}" type="asst">
      <dgm:prSet phldrT="[Texto]" phldr="1"/>
      <dgm:spPr/>
      <dgm:t>
        <a:bodyPr/>
        <a:lstStyle/>
        <a:p>
          <a:endParaRPr lang="es-EC" dirty="0"/>
        </a:p>
      </dgm:t>
    </dgm:pt>
    <dgm:pt modelId="{041A33FE-0915-4144-BBE5-449B2BF71BA3}" type="parTrans" cxnId="{0440047E-1C23-4033-8F49-9AC9152087F7}">
      <dgm:prSet/>
      <dgm:spPr/>
      <dgm:t>
        <a:bodyPr/>
        <a:lstStyle/>
        <a:p>
          <a:endParaRPr lang="es-EC"/>
        </a:p>
      </dgm:t>
    </dgm:pt>
    <dgm:pt modelId="{9450C124-66B9-4FF8-9E13-F31F617FD3C6}" type="sibTrans" cxnId="{0440047E-1C23-4033-8F49-9AC9152087F7}">
      <dgm:prSet/>
      <dgm:spPr/>
      <dgm:t>
        <a:bodyPr/>
        <a:lstStyle/>
        <a:p>
          <a:endParaRPr lang="es-EC"/>
        </a:p>
      </dgm:t>
    </dgm:pt>
    <dgm:pt modelId="{4D6682E0-9AEF-40E2-8FAA-F0396A007619}">
      <dgm:prSet phldrT="[Texto]" phldr="1"/>
      <dgm:spPr/>
      <dgm:t>
        <a:bodyPr/>
        <a:lstStyle/>
        <a:p>
          <a:endParaRPr lang="es-EC"/>
        </a:p>
      </dgm:t>
    </dgm:pt>
    <dgm:pt modelId="{0BA7C755-2672-4EEF-9156-5AAE2DD2F584}" type="parTrans" cxnId="{386B6902-C415-4842-85E6-E483E8296992}">
      <dgm:prSet/>
      <dgm:spPr/>
      <dgm:t>
        <a:bodyPr/>
        <a:lstStyle/>
        <a:p>
          <a:endParaRPr lang="es-EC"/>
        </a:p>
      </dgm:t>
    </dgm:pt>
    <dgm:pt modelId="{710D964A-C464-4337-8D7A-ED54856ACD42}" type="sibTrans" cxnId="{386B6902-C415-4842-85E6-E483E8296992}">
      <dgm:prSet/>
      <dgm:spPr/>
      <dgm:t>
        <a:bodyPr/>
        <a:lstStyle/>
        <a:p>
          <a:endParaRPr lang="es-EC"/>
        </a:p>
      </dgm:t>
    </dgm:pt>
    <dgm:pt modelId="{CE6229D2-465F-41F1-B149-7270A5E7F499}">
      <dgm:prSet phldrT="[Texto]" phldr="1"/>
      <dgm:spPr/>
      <dgm:t>
        <a:bodyPr/>
        <a:lstStyle/>
        <a:p>
          <a:endParaRPr lang="es-EC"/>
        </a:p>
      </dgm:t>
    </dgm:pt>
    <dgm:pt modelId="{85737746-3B92-4505-AB12-0BC16B8D0A03}" type="parTrans" cxnId="{F0F83D0D-A5AE-4FE7-9026-5FFCD19AAB43}">
      <dgm:prSet/>
      <dgm:spPr/>
      <dgm:t>
        <a:bodyPr/>
        <a:lstStyle/>
        <a:p>
          <a:endParaRPr lang="es-EC"/>
        </a:p>
      </dgm:t>
    </dgm:pt>
    <dgm:pt modelId="{2564EB04-DD9B-470F-817E-5BC3A9140745}" type="sibTrans" cxnId="{F0F83D0D-A5AE-4FE7-9026-5FFCD19AAB43}">
      <dgm:prSet/>
      <dgm:spPr/>
      <dgm:t>
        <a:bodyPr/>
        <a:lstStyle/>
        <a:p>
          <a:endParaRPr lang="es-EC"/>
        </a:p>
      </dgm:t>
    </dgm:pt>
    <dgm:pt modelId="{4A790AFA-F8FC-4B06-8C73-606B8B7F72B1}">
      <dgm:prSet phldrT="[Texto]" phldr="1"/>
      <dgm:spPr/>
      <dgm:t>
        <a:bodyPr/>
        <a:lstStyle/>
        <a:p>
          <a:endParaRPr lang="es-EC" dirty="0"/>
        </a:p>
      </dgm:t>
    </dgm:pt>
    <dgm:pt modelId="{BF1688FE-1676-4BC1-A3C0-6804BFAFABFD}" type="parTrans" cxnId="{A7BC5F7B-3600-4744-9C52-F94C611EA389}">
      <dgm:prSet/>
      <dgm:spPr/>
      <dgm:t>
        <a:bodyPr/>
        <a:lstStyle/>
        <a:p>
          <a:endParaRPr lang="es-EC"/>
        </a:p>
      </dgm:t>
    </dgm:pt>
    <dgm:pt modelId="{D5B54F0E-21F5-4DE6-B2EC-2D02FE3C5D69}" type="sibTrans" cxnId="{A7BC5F7B-3600-4744-9C52-F94C611EA389}">
      <dgm:prSet/>
      <dgm:spPr/>
      <dgm:t>
        <a:bodyPr/>
        <a:lstStyle/>
        <a:p>
          <a:endParaRPr lang="es-EC"/>
        </a:p>
      </dgm:t>
    </dgm:pt>
    <dgm:pt modelId="{2EA7E006-D91F-43A8-BFDB-4AEFA774D620}" type="pres">
      <dgm:prSet presAssocID="{A790BC78-A329-42E9-817F-31849CDFDE7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AF4FB3BA-5E86-488F-980E-3C26070DE778}" type="pres">
      <dgm:prSet presAssocID="{3DB187F1-055D-411E-88B5-E194ED1ABF1C}" presName="hierRoot1" presStyleCnt="0">
        <dgm:presLayoutVars>
          <dgm:hierBranch val="init"/>
        </dgm:presLayoutVars>
      </dgm:prSet>
      <dgm:spPr/>
    </dgm:pt>
    <dgm:pt modelId="{6253A480-EB79-466F-9F06-502649434BE3}" type="pres">
      <dgm:prSet presAssocID="{3DB187F1-055D-411E-88B5-E194ED1ABF1C}" presName="rootComposite1" presStyleCnt="0"/>
      <dgm:spPr/>
    </dgm:pt>
    <dgm:pt modelId="{992682CF-C1A4-4B02-A9C2-D384E18ABDC7}" type="pres">
      <dgm:prSet presAssocID="{3DB187F1-055D-411E-88B5-E194ED1ABF1C}" presName="rootText1" presStyleLbl="node0" presStyleIdx="0" presStyleCnt="1">
        <dgm:presLayoutVars>
          <dgm:chPref val="3"/>
        </dgm:presLayoutVars>
      </dgm:prSet>
      <dgm:spPr/>
    </dgm:pt>
    <dgm:pt modelId="{BE212F50-1D8D-4404-B8CE-8D11BC02325C}" type="pres">
      <dgm:prSet presAssocID="{3DB187F1-055D-411E-88B5-E194ED1ABF1C}" presName="rootConnector1" presStyleLbl="node1" presStyleIdx="0" presStyleCnt="0"/>
      <dgm:spPr/>
    </dgm:pt>
    <dgm:pt modelId="{EA213A1C-808A-40E4-84F8-CC9D4F89827D}" type="pres">
      <dgm:prSet presAssocID="{3DB187F1-055D-411E-88B5-E194ED1ABF1C}" presName="hierChild2" presStyleCnt="0"/>
      <dgm:spPr/>
    </dgm:pt>
    <dgm:pt modelId="{E64CF8FD-55B4-454E-AFF4-FAF89812718B}" type="pres">
      <dgm:prSet presAssocID="{0BA7C755-2672-4EEF-9156-5AAE2DD2F584}" presName="Name37" presStyleLbl="parChTrans1D2" presStyleIdx="0" presStyleCnt="4"/>
      <dgm:spPr/>
    </dgm:pt>
    <dgm:pt modelId="{074FA96A-5586-445D-A6C3-3FBF83790B52}" type="pres">
      <dgm:prSet presAssocID="{4D6682E0-9AEF-40E2-8FAA-F0396A007619}" presName="hierRoot2" presStyleCnt="0">
        <dgm:presLayoutVars>
          <dgm:hierBranch val="init"/>
        </dgm:presLayoutVars>
      </dgm:prSet>
      <dgm:spPr/>
    </dgm:pt>
    <dgm:pt modelId="{D49EA24B-4C0A-4CE2-AF57-CC8C5C6A7ECE}" type="pres">
      <dgm:prSet presAssocID="{4D6682E0-9AEF-40E2-8FAA-F0396A007619}" presName="rootComposite" presStyleCnt="0"/>
      <dgm:spPr/>
    </dgm:pt>
    <dgm:pt modelId="{0600D93D-231E-4AF2-B553-FE51BE5BB535}" type="pres">
      <dgm:prSet presAssocID="{4D6682E0-9AEF-40E2-8FAA-F0396A007619}" presName="rootText" presStyleLbl="node2" presStyleIdx="0" presStyleCnt="3">
        <dgm:presLayoutVars>
          <dgm:chPref val="3"/>
        </dgm:presLayoutVars>
      </dgm:prSet>
      <dgm:spPr/>
    </dgm:pt>
    <dgm:pt modelId="{A3A8350D-D809-4AE8-9290-BA14E341B5D4}" type="pres">
      <dgm:prSet presAssocID="{4D6682E0-9AEF-40E2-8FAA-F0396A007619}" presName="rootConnector" presStyleLbl="node2" presStyleIdx="0" presStyleCnt="3"/>
      <dgm:spPr/>
    </dgm:pt>
    <dgm:pt modelId="{59D2B702-3A55-45C5-A6EF-9CAC6D7CA358}" type="pres">
      <dgm:prSet presAssocID="{4D6682E0-9AEF-40E2-8FAA-F0396A007619}" presName="hierChild4" presStyleCnt="0"/>
      <dgm:spPr/>
    </dgm:pt>
    <dgm:pt modelId="{2D12B472-94C0-449F-932C-2BDE9DDC7B9F}" type="pres">
      <dgm:prSet presAssocID="{4D6682E0-9AEF-40E2-8FAA-F0396A007619}" presName="hierChild5" presStyleCnt="0"/>
      <dgm:spPr/>
    </dgm:pt>
    <dgm:pt modelId="{963B063B-51C8-4895-97DA-EDF42DEB0A89}" type="pres">
      <dgm:prSet presAssocID="{85737746-3B92-4505-AB12-0BC16B8D0A03}" presName="Name37" presStyleLbl="parChTrans1D2" presStyleIdx="1" presStyleCnt="4"/>
      <dgm:spPr/>
    </dgm:pt>
    <dgm:pt modelId="{FED33077-5033-434D-9A95-811ACD100352}" type="pres">
      <dgm:prSet presAssocID="{CE6229D2-465F-41F1-B149-7270A5E7F499}" presName="hierRoot2" presStyleCnt="0">
        <dgm:presLayoutVars>
          <dgm:hierBranch val="init"/>
        </dgm:presLayoutVars>
      </dgm:prSet>
      <dgm:spPr/>
    </dgm:pt>
    <dgm:pt modelId="{1C2CD3D6-337E-4BDB-A487-7C7742346CDD}" type="pres">
      <dgm:prSet presAssocID="{CE6229D2-465F-41F1-B149-7270A5E7F499}" presName="rootComposite" presStyleCnt="0"/>
      <dgm:spPr/>
    </dgm:pt>
    <dgm:pt modelId="{3313FB86-3825-4B0F-8C17-35C49EFD8BE6}" type="pres">
      <dgm:prSet presAssocID="{CE6229D2-465F-41F1-B149-7270A5E7F499}" presName="rootText" presStyleLbl="node2" presStyleIdx="1" presStyleCnt="3">
        <dgm:presLayoutVars>
          <dgm:chPref val="3"/>
        </dgm:presLayoutVars>
      </dgm:prSet>
      <dgm:spPr/>
    </dgm:pt>
    <dgm:pt modelId="{8FB7DBB6-3A02-40EE-9781-25F9701FABE4}" type="pres">
      <dgm:prSet presAssocID="{CE6229D2-465F-41F1-B149-7270A5E7F499}" presName="rootConnector" presStyleLbl="node2" presStyleIdx="1" presStyleCnt="3"/>
      <dgm:spPr/>
    </dgm:pt>
    <dgm:pt modelId="{CE94B900-0072-4636-BC35-D6234F54116F}" type="pres">
      <dgm:prSet presAssocID="{CE6229D2-465F-41F1-B149-7270A5E7F499}" presName="hierChild4" presStyleCnt="0"/>
      <dgm:spPr/>
    </dgm:pt>
    <dgm:pt modelId="{8F03D853-573D-4385-BCED-0750EACB4969}" type="pres">
      <dgm:prSet presAssocID="{CE6229D2-465F-41F1-B149-7270A5E7F499}" presName="hierChild5" presStyleCnt="0"/>
      <dgm:spPr/>
    </dgm:pt>
    <dgm:pt modelId="{A138EC22-6B30-4338-84D0-BCB8DFA24720}" type="pres">
      <dgm:prSet presAssocID="{BF1688FE-1676-4BC1-A3C0-6804BFAFABFD}" presName="Name37" presStyleLbl="parChTrans1D2" presStyleIdx="2" presStyleCnt="4"/>
      <dgm:spPr/>
    </dgm:pt>
    <dgm:pt modelId="{6D6FE2AE-8547-44AB-A89C-737923B16068}" type="pres">
      <dgm:prSet presAssocID="{4A790AFA-F8FC-4B06-8C73-606B8B7F72B1}" presName="hierRoot2" presStyleCnt="0">
        <dgm:presLayoutVars>
          <dgm:hierBranch val="init"/>
        </dgm:presLayoutVars>
      </dgm:prSet>
      <dgm:spPr/>
    </dgm:pt>
    <dgm:pt modelId="{2106810A-E1C1-4F08-B8F4-02F7311B866C}" type="pres">
      <dgm:prSet presAssocID="{4A790AFA-F8FC-4B06-8C73-606B8B7F72B1}" presName="rootComposite" presStyleCnt="0"/>
      <dgm:spPr/>
    </dgm:pt>
    <dgm:pt modelId="{8D3F514F-EED6-49D7-8C29-E43FB16BE5C1}" type="pres">
      <dgm:prSet presAssocID="{4A790AFA-F8FC-4B06-8C73-606B8B7F72B1}" presName="rootText" presStyleLbl="node2" presStyleIdx="2" presStyleCnt="3">
        <dgm:presLayoutVars>
          <dgm:chPref val="3"/>
        </dgm:presLayoutVars>
      </dgm:prSet>
      <dgm:spPr/>
    </dgm:pt>
    <dgm:pt modelId="{AE914D7C-9859-43E3-837A-65A160FDC0B7}" type="pres">
      <dgm:prSet presAssocID="{4A790AFA-F8FC-4B06-8C73-606B8B7F72B1}" presName="rootConnector" presStyleLbl="node2" presStyleIdx="2" presStyleCnt="3"/>
      <dgm:spPr/>
    </dgm:pt>
    <dgm:pt modelId="{45D016D1-D9A5-471C-808E-8180A28012BC}" type="pres">
      <dgm:prSet presAssocID="{4A790AFA-F8FC-4B06-8C73-606B8B7F72B1}" presName="hierChild4" presStyleCnt="0"/>
      <dgm:spPr/>
    </dgm:pt>
    <dgm:pt modelId="{59090E7F-50B8-4091-9E81-515ABBFD342E}" type="pres">
      <dgm:prSet presAssocID="{4A790AFA-F8FC-4B06-8C73-606B8B7F72B1}" presName="hierChild5" presStyleCnt="0"/>
      <dgm:spPr/>
    </dgm:pt>
    <dgm:pt modelId="{CAA27166-CCE9-421C-9061-31010B5A02BA}" type="pres">
      <dgm:prSet presAssocID="{3DB187F1-055D-411E-88B5-E194ED1ABF1C}" presName="hierChild3" presStyleCnt="0"/>
      <dgm:spPr/>
    </dgm:pt>
    <dgm:pt modelId="{205E0593-7750-4CB2-9DC3-B77AD3EC385E}" type="pres">
      <dgm:prSet presAssocID="{041A33FE-0915-4144-BBE5-449B2BF71BA3}" presName="Name111" presStyleLbl="parChTrans1D2" presStyleIdx="3" presStyleCnt="4"/>
      <dgm:spPr/>
    </dgm:pt>
    <dgm:pt modelId="{82593AEC-6EFF-48F7-AD96-360161FFC435}" type="pres">
      <dgm:prSet presAssocID="{8B22509B-6F24-437A-9BE1-758146B85BFF}" presName="hierRoot3" presStyleCnt="0">
        <dgm:presLayoutVars>
          <dgm:hierBranch val="init"/>
        </dgm:presLayoutVars>
      </dgm:prSet>
      <dgm:spPr/>
    </dgm:pt>
    <dgm:pt modelId="{C0ED8DC3-60C6-4DDF-B715-30F41FE9E09D}" type="pres">
      <dgm:prSet presAssocID="{8B22509B-6F24-437A-9BE1-758146B85BFF}" presName="rootComposite3" presStyleCnt="0"/>
      <dgm:spPr/>
    </dgm:pt>
    <dgm:pt modelId="{927C93B1-814B-4D64-BB69-7579D87E7C0C}" type="pres">
      <dgm:prSet presAssocID="{8B22509B-6F24-437A-9BE1-758146B85BFF}" presName="rootText3" presStyleLbl="asst1" presStyleIdx="0" presStyleCnt="1">
        <dgm:presLayoutVars>
          <dgm:chPref val="3"/>
        </dgm:presLayoutVars>
      </dgm:prSet>
      <dgm:spPr/>
    </dgm:pt>
    <dgm:pt modelId="{0D1B6BB5-7ED7-413B-83FD-AACF4F519F70}" type="pres">
      <dgm:prSet presAssocID="{8B22509B-6F24-437A-9BE1-758146B85BFF}" presName="rootConnector3" presStyleLbl="asst1" presStyleIdx="0" presStyleCnt="1"/>
      <dgm:spPr/>
    </dgm:pt>
    <dgm:pt modelId="{F11098F3-10C4-4E8A-81A7-D79A36D7AB2D}" type="pres">
      <dgm:prSet presAssocID="{8B22509B-6F24-437A-9BE1-758146B85BFF}" presName="hierChild6" presStyleCnt="0"/>
      <dgm:spPr/>
    </dgm:pt>
    <dgm:pt modelId="{B553D330-B36B-4415-8A1B-10AC5FC982BD}" type="pres">
      <dgm:prSet presAssocID="{8B22509B-6F24-437A-9BE1-758146B85BFF}" presName="hierChild7" presStyleCnt="0"/>
      <dgm:spPr/>
    </dgm:pt>
  </dgm:ptLst>
  <dgm:cxnLst>
    <dgm:cxn modelId="{386B6902-C415-4842-85E6-E483E8296992}" srcId="{3DB187F1-055D-411E-88B5-E194ED1ABF1C}" destId="{4D6682E0-9AEF-40E2-8FAA-F0396A007619}" srcOrd="1" destOrd="0" parTransId="{0BA7C755-2672-4EEF-9156-5AAE2DD2F584}" sibTransId="{710D964A-C464-4337-8D7A-ED54856ACD42}"/>
    <dgm:cxn modelId="{8CCF2608-EFAF-4CFF-8659-015AA617E3DE}" type="presOf" srcId="{041A33FE-0915-4144-BBE5-449B2BF71BA3}" destId="{205E0593-7750-4CB2-9DC3-B77AD3EC385E}" srcOrd="0" destOrd="0" presId="urn:microsoft.com/office/officeart/2005/8/layout/orgChart1"/>
    <dgm:cxn modelId="{9BA2690A-84CB-4160-9BFF-A71636FA51D8}" type="presOf" srcId="{3DB187F1-055D-411E-88B5-E194ED1ABF1C}" destId="{BE212F50-1D8D-4404-B8CE-8D11BC02325C}" srcOrd="1" destOrd="0" presId="urn:microsoft.com/office/officeart/2005/8/layout/orgChart1"/>
    <dgm:cxn modelId="{F0F83D0D-A5AE-4FE7-9026-5FFCD19AAB43}" srcId="{3DB187F1-055D-411E-88B5-E194ED1ABF1C}" destId="{CE6229D2-465F-41F1-B149-7270A5E7F499}" srcOrd="2" destOrd="0" parTransId="{85737746-3B92-4505-AB12-0BC16B8D0A03}" sibTransId="{2564EB04-DD9B-470F-817E-5BC3A9140745}"/>
    <dgm:cxn modelId="{4DF5190F-7177-460B-BBE4-08A68F88D1DC}" type="presOf" srcId="{4A790AFA-F8FC-4B06-8C73-606B8B7F72B1}" destId="{8D3F514F-EED6-49D7-8C29-E43FB16BE5C1}" srcOrd="0" destOrd="0" presId="urn:microsoft.com/office/officeart/2005/8/layout/orgChart1"/>
    <dgm:cxn modelId="{444D0F5E-2FFD-48B4-8D38-4D0E5746964F}" type="presOf" srcId="{CE6229D2-465F-41F1-B149-7270A5E7F499}" destId="{3313FB86-3825-4B0F-8C17-35C49EFD8BE6}" srcOrd="0" destOrd="0" presId="urn:microsoft.com/office/officeart/2005/8/layout/orgChart1"/>
    <dgm:cxn modelId="{6D00196C-75D9-4B48-9427-39B606A6CD86}" type="presOf" srcId="{4A790AFA-F8FC-4B06-8C73-606B8B7F72B1}" destId="{AE914D7C-9859-43E3-837A-65A160FDC0B7}" srcOrd="1" destOrd="0" presId="urn:microsoft.com/office/officeart/2005/8/layout/orgChart1"/>
    <dgm:cxn modelId="{FECD7D54-4C72-47C3-B0D8-BCB5FC93C343}" type="presOf" srcId="{0BA7C755-2672-4EEF-9156-5AAE2DD2F584}" destId="{E64CF8FD-55B4-454E-AFF4-FAF89812718B}" srcOrd="0" destOrd="0" presId="urn:microsoft.com/office/officeart/2005/8/layout/orgChart1"/>
    <dgm:cxn modelId="{BEAF8879-3749-4A1F-BE85-A3687336A021}" type="presOf" srcId="{8B22509B-6F24-437A-9BE1-758146B85BFF}" destId="{927C93B1-814B-4D64-BB69-7579D87E7C0C}" srcOrd="0" destOrd="0" presId="urn:microsoft.com/office/officeart/2005/8/layout/orgChart1"/>
    <dgm:cxn modelId="{D485837A-EFDB-49A3-A45E-1792400C4422}" type="presOf" srcId="{8B22509B-6F24-437A-9BE1-758146B85BFF}" destId="{0D1B6BB5-7ED7-413B-83FD-AACF4F519F70}" srcOrd="1" destOrd="0" presId="urn:microsoft.com/office/officeart/2005/8/layout/orgChart1"/>
    <dgm:cxn modelId="{A7BC5F7B-3600-4744-9C52-F94C611EA389}" srcId="{3DB187F1-055D-411E-88B5-E194ED1ABF1C}" destId="{4A790AFA-F8FC-4B06-8C73-606B8B7F72B1}" srcOrd="3" destOrd="0" parTransId="{BF1688FE-1676-4BC1-A3C0-6804BFAFABFD}" sibTransId="{D5B54F0E-21F5-4DE6-B2EC-2D02FE3C5D69}"/>
    <dgm:cxn modelId="{0440047E-1C23-4033-8F49-9AC9152087F7}" srcId="{3DB187F1-055D-411E-88B5-E194ED1ABF1C}" destId="{8B22509B-6F24-437A-9BE1-758146B85BFF}" srcOrd="0" destOrd="0" parTransId="{041A33FE-0915-4144-BBE5-449B2BF71BA3}" sibTransId="{9450C124-66B9-4FF8-9E13-F31F617FD3C6}"/>
    <dgm:cxn modelId="{9B8D1E8C-71BD-4BFE-945C-7ED974609E5F}" type="presOf" srcId="{85737746-3B92-4505-AB12-0BC16B8D0A03}" destId="{963B063B-51C8-4895-97DA-EDF42DEB0A89}" srcOrd="0" destOrd="0" presId="urn:microsoft.com/office/officeart/2005/8/layout/orgChart1"/>
    <dgm:cxn modelId="{4852D78C-1EB1-43E7-B495-FBF0E086420C}" type="presOf" srcId="{BF1688FE-1676-4BC1-A3C0-6804BFAFABFD}" destId="{A138EC22-6B30-4338-84D0-BCB8DFA24720}" srcOrd="0" destOrd="0" presId="urn:microsoft.com/office/officeart/2005/8/layout/orgChart1"/>
    <dgm:cxn modelId="{B07D5193-8033-43DB-86D7-1D2D81873F72}" type="presOf" srcId="{CE6229D2-465F-41F1-B149-7270A5E7F499}" destId="{8FB7DBB6-3A02-40EE-9781-25F9701FABE4}" srcOrd="1" destOrd="0" presId="urn:microsoft.com/office/officeart/2005/8/layout/orgChart1"/>
    <dgm:cxn modelId="{94FCFBA4-A4B6-44C0-ACD2-0F4887043368}" type="presOf" srcId="{A790BC78-A329-42E9-817F-31849CDFDE72}" destId="{2EA7E006-D91F-43A8-BFDB-4AEFA774D620}" srcOrd="0" destOrd="0" presId="urn:microsoft.com/office/officeart/2005/8/layout/orgChart1"/>
    <dgm:cxn modelId="{DE3AFAC6-B867-4A63-9EFE-412237FA3A23}" srcId="{A790BC78-A329-42E9-817F-31849CDFDE72}" destId="{3DB187F1-055D-411E-88B5-E194ED1ABF1C}" srcOrd="0" destOrd="0" parTransId="{67E92A53-909A-4C81-856D-123A52DA0DFA}" sibTransId="{804A808E-36A4-49CD-A8EA-A7F26EA4EE60}"/>
    <dgm:cxn modelId="{FEA69CD6-FA0C-4B26-B935-7FCBABD73C40}" type="presOf" srcId="{4D6682E0-9AEF-40E2-8FAA-F0396A007619}" destId="{A3A8350D-D809-4AE8-9290-BA14E341B5D4}" srcOrd="1" destOrd="0" presId="urn:microsoft.com/office/officeart/2005/8/layout/orgChart1"/>
    <dgm:cxn modelId="{271D79E2-00B0-495C-BBB6-2160334D9A3F}" type="presOf" srcId="{4D6682E0-9AEF-40E2-8FAA-F0396A007619}" destId="{0600D93D-231E-4AF2-B553-FE51BE5BB535}" srcOrd="0" destOrd="0" presId="urn:microsoft.com/office/officeart/2005/8/layout/orgChart1"/>
    <dgm:cxn modelId="{F55341FD-7105-4ADD-AC0D-ACF98105560F}" type="presOf" srcId="{3DB187F1-055D-411E-88B5-E194ED1ABF1C}" destId="{992682CF-C1A4-4B02-A9C2-D384E18ABDC7}" srcOrd="0" destOrd="0" presId="urn:microsoft.com/office/officeart/2005/8/layout/orgChart1"/>
    <dgm:cxn modelId="{F7AF34A0-61BC-4119-B970-F13281709CFD}" type="presParOf" srcId="{2EA7E006-D91F-43A8-BFDB-4AEFA774D620}" destId="{AF4FB3BA-5E86-488F-980E-3C26070DE778}" srcOrd="0" destOrd="0" presId="urn:microsoft.com/office/officeart/2005/8/layout/orgChart1"/>
    <dgm:cxn modelId="{BE9CC989-3645-42F5-AF1E-9FF0EFFFB0F6}" type="presParOf" srcId="{AF4FB3BA-5E86-488F-980E-3C26070DE778}" destId="{6253A480-EB79-466F-9F06-502649434BE3}" srcOrd="0" destOrd="0" presId="urn:microsoft.com/office/officeart/2005/8/layout/orgChart1"/>
    <dgm:cxn modelId="{3930EFF0-F5A4-4827-A974-687EBC96F3FA}" type="presParOf" srcId="{6253A480-EB79-466F-9F06-502649434BE3}" destId="{992682CF-C1A4-4B02-A9C2-D384E18ABDC7}" srcOrd="0" destOrd="0" presId="urn:microsoft.com/office/officeart/2005/8/layout/orgChart1"/>
    <dgm:cxn modelId="{070F7F82-0D9C-4220-B436-D5DDB065E5A2}" type="presParOf" srcId="{6253A480-EB79-466F-9F06-502649434BE3}" destId="{BE212F50-1D8D-4404-B8CE-8D11BC02325C}" srcOrd="1" destOrd="0" presId="urn:microsoft.com/office/officeart/2005/8/layout/orgChart1"/>
    <dgm:cxn modelId="{60B0E71E-1D14-433A-878E-A2B0F128AD8A}" type="presParOf" srcId="{AF4FB3BA-5E86-488F-980E-3C26070DE778}" destId="{EA213A1C-808A-40E4-84F8-CC9D4F89827D}" srcOrd="1" destOrd="0" presId="urn:microsoft.com/office/officeart/2005/8/layout/orgChart1"/>
    <dgm:cxn modelId="{54F7BCA1-BAAE-4144-9799-62BCDC07B813}" type="presParOf" srcId="{EA213A1C-808A-40E4-84F8-CC9D4F89827D}" destId="{E64CF8FD-55B4-454E-AFF4-FAF89812718B}" srcOrd="0" destOrd="0" presId="urn:microsoft.com/office/officeart/2005/8/layout/orgChart1"/>
    <dgm:cxn modelId="{47D321E1-E0D0-4D70-9D0F-C806468BFBF0}" type="presParOf" srcId="{EA213A1C-808A-40E4-84F8-CC9D4F89827D}" destId="{074FA96A-5586-445D-A6C3-3FBF83790B52}" srcOrd="1" destOrd="0" presId="urn:microsoft.com/office/officeart/2005/8/layout/orgChart1"/>
    <dgm:cxn modelId="{EC4BCF2D-E8B9-4543-9432-5141C155964D}" type="presParOf" srcId="{074FA96A-5586-445D-A6C3-3FBF83790B52}" destId="{D49EA24B-4C0A-4CE2-AF57-CC8C5C6A7ECE}" srcOrd="0" destOrd="0" presId="urn:microsoft.com/office/officeart/2005/8/layout/orgChart1"/>
    <dgm:cxn modelId="{2639F849-581B-4F72-95CE-8D4EAEF625B2}" type="presParOf" srcId="{D49EA24B-4C0A-4CE2-AF57-CC8C5C6A7ECE}" destId="{0600D93D-231E-4AF2-B553-FE51BE5BB535}" srcOrd="0" destOrd="0" presId="urn:microsoft.com/office/officeart/2005/8/layout/orgChart1"/>
    <dgm:cxn modelId="{D57A037B-286B-4B39-91B5-3535212091EE}" type="presParOf" srcId="{D49EA24B-4C0A-4CE2-AF57-CC8C5C6A7ECE}" destId="{A3A8350D-D809-4AE8-9290-BA14E341B5D4}" srcOrd="1" destOrd="0" presId="urn:microsoft.com/office/officeart/2005/8/layout/orgChart1"/>
    <dgm:cxn modelId="{EFA80B1A-4D65-4A0F-9406-0E1EC9A9F349}" type="presParOf" srcId="{074FA96A-5586-445D-A6C3-3FBF83790B52}" destId="{59D2B702-3A55-45C5-A6EF-9CAC6D7CA358}" srcOrd="1" destOrd="0" presId="urn:microsoft.com/office/officeart/2005/8/layout/orgChart1"/>
    <dgm:cxn modelId="{D5078E5C-5C0E-48A0-BDB7-C952EDDF0215}" type="presParOf" srcId="{074FA96A-5586-445D-A6C3-3FBF83790B52}" destId="{2D12B472-94C0-449F-932C-2BDE9DDC7B9F}" srcOrd="2" destOrd="0" presId="urn:microsoft.com/office/officeart/2005/8/layout/orgChart1"/>
    <dgm:cxn modelId="{3B9A6AD4-A3BF-4567-A357-4BB75AE4E33E}" type="presParOf" srcId="{EA213A1C-808A-40E4-84F8-CC9D4F89827D}" destId="{963B063B-51C8-4895-97DA-EDF42DEB0A89}" srcOrd="2" destOrd="0" presId="urn:microsoft.com/office/officeart/2005/8/layout/orgChart1"/>
    <dgm:cxn modelId="{2212945E-DDD7-4E68-A4E6-F81D80F27463}" type="presParOf" srcId="{EA213A1C-808A-40E4-84F8-CC9D4F89827D}" destId="{FED33077-5033-434D-9A95-811ACD100352}" srcOrd="3" destOrd="0" presId="urn:microsoft.com/office/officeart/2005/8/layout/orgChart1"/>
    <dgm:cxn modelId="{52219E36-AA0B-457E-95C1-E3578AFF9D85}" type="presParOf" srcId="{FED33077-5033-434D-9A95-811ACD100352}" destId="{1C2CD3D6-337E-4BDB-A487-7C7742346CDD}" srcOrd="0" destOrd="0" presId="urn:microsoft.com/office/officeart/2005/8/layout/orgChart1"/>
    <dgm:cxn modelId="{225BE5AD-A709-4635-8684-AB3C2387ECED}" type="presParOf" srcId="{1C2CD3D6-337E-4BDB-A487-7C7742346CDD}" destId="{3313FB86-3825-4B0F-8C17-35C49EFD8BE6}" srcOrd="0" destOrd="0" presId="urn:microsoft.com/office/officeart/2005/8/layout/orgChart1"/>
    <dgm:cxn modelId="{42E58054-4AF5-48B9-9E29-063A1D7CD392}" type="presParOf" srcId="{1C2CD3D6-337E-4BDB-A487-7C7742346CDD}" destId="{8FB7DBB6-3A02-40EE-9781-25F9701FABE4}" srcOrd="1" destOrd="0" presId="urn:microsoft.com/office/officeart/2005/8/layout/orgChart1"/>
    <dgm:cxn modelId="{8931D7E5-39AA-4A97-A89A-371BEC6E55A3}" type="presParOf" srcId="{FED33077-5033-434D-9A95-811ACD100352}" destId="{CE94B900-0072-4636-BC35-D6234F54116F}" srcOrd="1" destOrd="0" presId="urn:microsoft.com/office/officeart/2005/8/layout/orgChart1"/>
    <dgm:cxn modelId="{26CEE7B4-9A9F-484B-816A-51A2FE2B67E3}" type="presParOf" srcId="{FED33077-5033-434D-9A95-811ACD100352}" destId="{8F03D853-573D-4385-BCED-0750EACB4969}" srcOrd="2" destOrd="0" presId="urn:microsoft.com/office/officeart/2005/8/layout/orgChart1"/>
    <dgm:cxn modelId="{2A5D6456-41E0-4F96-942E-36125B4CE283}" type="presParOf" srcId="{EA213A1C-808A-40E4-84F8-CC9D4F89827D}" destId="{A138EC22-6B30-4338-84D0-BCB8DFA24720}" srcOrd="4" destOrd="0" presId="urn:microsoft.com/office/officeart/2005/8/layout/orgChart1"/>
    <dgm:cxn modelId="{9FB0229D-8896-4804-825E-F95DF7908C83}" type="presParOf" srcId="{EA213A1C-808A-40E4-84F8-CC9D4F89827D}" destId="{6D6FE2AE-8547-44AB-A89C-737923B16068}" srcOrd="5" destOrd="0" presId="urn:microsoft.com/office/officeart/2005/8/layout/orgChart1"/>
    <dgm:cxn modelId="{A696CDBB-8600-42E3-8E09-142A8EA6B0BA}" type="presParOf" srcId="{6D6FE2AE-8547-44AB-A89C-737923B16068}" destId="{2106810A-E1C1-4F08-B8F4-02F7311B866C}" srcOrd="0" destOrd="0" presId="urn:microsoft.com/office/officeart/2005/8/layout/orgChart1"/>
    <dgm:cxn modelId="{FFCD10FA-2D1A-4DD8-B5CF-C23A93FA3F0F}" type="presParOf" srcId="{2106810A-E1C1-4F08-B8F4-02F7311B866C}" destId="{8D3F514F-EED6-49D7-8C29-E43FB16BE5C1}" srcOrd="0" destOrd="0" presId="urn:microsoft.com/office/officeart/2005/8/layout/orgChart1"/>
    <dgm:cxn modelId="{219152B7-C963-42A3-AA77-AB6F7C1C5C00}" type="presParOf" srcId="{2106810A-E1C1-4F08-B8F4-02F7311B866C}" destId="{AE914D7C-9859-43E3-837A-65A160FDC0B7}" srcOrd="1" destOrd="0" presId="urn:microsoft.com/office/officeart/2005/8/layout/orgChart1"/>
    <dgm:cxn modelId="{0CEBEFA4-91F8-4764-A738-DCA62FE3A877}" type="presParOf" srcId="{6D6FE2AE-8547-44AB-A89C-737923B16068}" destId="{45D016D1-D9A5-471C-808E-8180A28012BC}" srcOrd="1" destOrd="0" presId="urn:microsoft.com/office/officeart/2005/8/layout/orgChart1"/>
    <dgm:cxn modelId="{9996E61E-FD49-4992-B2DD-974670F7ACC5}" type="presParOf" srcId="{6D6FE2AE-8547-44AB-A89C-737923B16068}" destId="{59090E7F-50B8-4091-9E81-515ABBFD342E}" srcOrd="2" destOrd="0" presId="urn:microsoft.com/office/officeart/2005/8/layout/orgChart1"/>
    <dgm:cxn modelId="{1E90A58F-515A-4BEF-83AB-C1708FF935DD}" type="presParOf" srcId="{AF4FB3BA-5E86-488F-980E-3C26070DE778}" destId="{CAA27166-CCE9-421C-9061-31010B5A02BA}" srcOrd="2" destOrd="0" presId="urn:microsoft.com/office/officeart/2005/8/layout/orgChart1"/>
    <dgm:cxn modelId="{BB06C3EA-4544-49E6-9977-98762D6F3EA9}" type="presParOf" srcId="{CAA27166-CCE9-421C-9061-31010B5A02BA}" destId="{205E0593-7750-4CB2-9DC3-B77AD3EC385E}" srcOrd="0" destOrd="0" presId="urn:microsoft.com/office/officeart/2005/8/layout/orgChart1"/>
    <dgm:cxn modelId="{EE4FB4FA-C053-4337-83AA-4DAC81FFEF08}" type="presParOf" srcId="{CAA27166-CCE9-421C-9061-31010B5A02BA}" destId="{82593AEC-6EFF-48F7-AD96-360161FFC435}" srcOrd="1" destOrd="0" presId="urn:microsoft.com/office/officeart/2005/8/layout/orgChart1"/>
    <dgm:cxn modelId="{0197F9DE-379D-41AB-B9C0-2AB842AB05BD}" type="presParOf" srcId="{82593AEC-6EFF-48F7-AD96-360161FFC435}" destId="{C0ED8DC3-60C6-4DDF-B715-30F41FE9E09D}" srcOrd="0" destOrd="0" presId="urn:microsoft.com/office/officeart/2005/8/layout/orgChart1"/>
    <dgm:cxn modelId="{037F1FAA-CDF7-4DB8-B475-ABEBEAD69E1A}" type="presParOf" srcId="{C0ED8DC3-60C6-4DDF-B715-30F41FE9E09D}" destId="{927C93B1-814B-4D64-BB69-7579D87E7C0C}" srcOrd="0" destOrd="0" presId="urn:microsoft.com/office/officeart/2005/8/layout/orgChart1"/>
    <dgm:cxn modelId="{01917C4E-D07A-4952-83A0-378A49B22F72}" type="presParOf" srcId="{C0ED8DC3-60C6-4DDF-B715-30F41FE9E09D}" destId="{0D1B6BB5-7ED7-413B-83FD-AACF4F519F70}" srcOrd="1" destOrd="0" presId="urn:microsoft.com/office/officeart/2005/8/layout/orgChart1"/>
    <dgm:cxn modelId="{594FDF4E-D774-4246-91B9-752B2A99F5A3}" type="presParOf" srcId="{82593AEC-6EFF-48F7-AD96-360161FFC435}" destId="{F11098F3-10C4-4E8A-81A7-D79A36D7AB2D}" srcOrd="1" destOrd="0" presId="urn:microsoft.com/office/officeart/2005/8/layout/orgChart1"/>
    <dgm:cxn modelId="{9B0FDDEA-BC79-43CA-86B3-ADB88E579971}" type="presParOf" srcId="{82593AEC-6EFF-48F7-AD96-360161FFC435}" destId="{B553D330-B36B-4415-8A1B-10AC5FC982BD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790BC78-A329-42E9-817F-31849CDFDE72}" type="doc">
      <dgm:prSet loTypeId="urn:microsoft.com/office/officeart/2005/8/layout/orgChart1" loCatId="hierarchy" qsTypeId="urn:microsoft.com/office/officeart/2005/8/quickstyle/simple1" qsCatId="simple" csTypeId="urn:microsoft.com/office/officeart/2005/8/colors/accent0_2" csCatId="mainScheme" phldr="0"/>
      <dgm:spPr/>
      <dgm:t>
        <a:bodyPr/>
        <a:lstStyle/>
        <a:p>
          <a:endParaRPr lang="es-EC"/>
        </a:p>
      </dgm:t>
    </dgm:pt>
    <dgm:pt modelId="{3DB187F1-055D-411E-88B5-E194ED1ABF1C}">
      <dgm:prSet phldrT="[Texto]" phldr="1"/>
      <dgm:spPr/>
      <dgm:t>
        <a:bodyPr/>
        <a:lstStyle/>
        <a:p>
          <a:endParaRPr lang="es-EC" dirty="0"/>
        </a:p>
      </dgm:t>
    </dgm:pt>
    <dgm:pt modelId="{67E92A53-909A-4C81-856D-123A52DA0DFA}" type="parTrans" cxnId="{DE3AFAC6-B867-4A63-9EFE-412237FA3A23}">
      <dgm:prSet/>
      <dgm:spPr/>
      <dgm:t>
        <a:bodyPr/>
        <a:lstStyle/>
        <a:p>
          <a:endParaRPr lang="es-EC"/>
        </a:p>
      </dgm:t>
    </dgm:pt>
    <dgm:pt modelId="{804A808E-36A4-49CD-A8EA-A7F26EA4EE60}" type="sibTrans" cxnId="{DE3AFAC6-B867-4A63-9EFE-412237FA3A23}">
      <dgm:prSet/>
      <dgm:spPr/>
      <dgm:t>
        <a:bodyPr/>
        <a:lstStyle/>
        <a:p>
          <a:endParaRPr lang="es-EC"/>
        </a:p>
      </dgm:t>
    </dgm:pt>
    <dgm:pt modelId="{8B22509B-6F24-437A-9BE1-758146B85BFF}" type="asst">
      <dgm:prSet phldrT="[Texto]" phldr="1"/>
      <dgm:spPr/>
      <dgm:t>
        <a:bodyPr/>
        <a:lstStyle/>
        <a:p>
          <a:endParaRPr lang="es-EC" dirty="0"/>
        </a:p>
      </dgm:t>
    </dgm:pt>
    <dgm:pt modelId="{041A33FE-0915-4144-BBE5-449B2BF71BA3}" type="parTrans" cxnId="{0440047E-1C23-4033-8F49-9AC9152087F7}">
      <dgm:prSet/>
      <dgm:spPr/>
      <dgm:t>
        <a:bodyPr/>
        <a:lstStyle/>
        <a:p>
          <a:endParaRPr lang="es-EC"/>
        </a:p>
      </dgm:t>
    </dgm:pt>
    <dgm:pt modelId="{9450C124-66B9-4FF8-9E13-F31F617FD3C6}" type="sibTrans" cxnId="{0440047E-1C23-4033-8F49-9AC9152087F7}">
      <dgm:prSet/>
      <dgm:spPr/>
      <dgm:t>
        <a:bodyPr/>
        <a:lstStyle/>
        <a:p>
          <a:endParaRPr lang="es-EC"/>
        </a:p>
      </dgm:t>
    </dgm:pt>
    <dgm:pt modelId="{4D6682E0-9AEF-40E2-8FAA-F0396A007619}">
      <dgm:prSet phldrT="[Texto]" phldr="1"/>
      <dgm:spPr/>
      <dgm:t>
        <a:bodyPr/>
        <a:lstStyle/>
        <a:p>
          <a:endParaRPr lang="es-EC"/>
        </a:p>
      </dgm:t>
    </dgm:pt>
    <dgm:pt modelId="{0BA7C755-2672-4EEF-9156-5AAE2DD2F584}" type="parTrans" cxnId="{386B6902-C415-4842-85E6-E483E8296992}">
      <dgm:prSet/>
      <dgm:spPr/>
      <dgm:t>
        <a:bodyPr/>
        <a:lstStyle/>
        <a:p>
          <a:endParaRPr lang="es-EC"/>
        </a:p>
      </dgm:t>
    </dgm:pt>
    <dgm:pt modelId="{710D964A-C464-4337-8D7A-ED54856ACD42}" type="sibTrans" cxnId="{386B6902-C415-4842-85E6-E483E8296992}">
      <dgm:prSet/>
      <dgm:spPr/>
      <dgm:t>
        <a:bodyPr/>
        <a:lstStyle/>
        <a:p>
          <a:endParaRPr lang="es-EC"/>
        </a:p>
      </dgm:t>
    </dgm:pt>
    <dgm:pt modelId="{CE6229D2-465F-41F1-B149-7270A5E7F499}">
      <dgm:prSet phldrT="[Texto]" phldr="1"/>
      <dgm:spPr/>
      <dgm:t>
        <a:bodyPr/>
        <a:lstStyle/>
        <a:p>
          <a:endParaRPr lang="es-EC"/>
        </a:p>
      </dgm:t>
    </dgm:pt>
    <dgm:pt modelId="{85737746-3B92-4505-AB12-0BC16B8D0A03}" type="parTrans" cxnId="{F0F83D0D-A5AE-4FE7-9026-5FFCD19AAB43}">
      <dgm:prSet/>
      <dgm:spPr/>
      <dgm:t>
        <a:bodyPr/>
        <a:lstStyle/>
        <a:p>
          <a:endParaRPr lang="es-EC"/>
        </a:p>
      </dgm:t>
    </dgm:pt>
    <dgm:pt modelId="{2564EB04-DD9B-470F-817E-5BC3A9140745}" type="sibTrans" cxnId="{F0F83D0D-A5AE-4FE7-9026-5FFCD19AAB43}">
      <dgm:prSet/>
      <dgm:spPr/>
      <dgm:t>
        <a:bodyPr/>
        <a:lstStyle/>
        <a:p>
          <a:endParaRPr lang="es-EC"/>
        </a:p>
      </dgm:t>
    </dgm:pt>
    <dgm:pt modelId="{4A790AFA-F8FC-4B06-8C73-606B8B7F72B1}">
      <dgm:prSet phldrT="[Texto]" phldr="1"/>
      <dgm:spPr/>
      <dgm:t>
        <a:bodyPr/>
        <a:lstStyle/>
        <a:p>
          <a:endParaRPr lang="es-EC" dirty="0"/>
        </a:p>
      </dgm:t>
    </dgm:pt>
    <dgm:pt modelId="{BF1688FE-1676-4BC1-A3C0-6804BFAFABFD}" type="parTrans" cxnId="{A7BC5F7B-3600-4744-9C52-F94C611EA389}">
      <dgm:prSet/>
      <dgm:spPr/>
      <dgm:t>
        <a:bodyPr/>
        <a:lstStyle/>
        <a:p>
          <a:endParaRPr lang="es-EC"/>
        </a:p>
      </dgm:t>
    </dgm:pt>
    <dgm:pt modelId="{D5B54F0E-21F5-4DE6-B2EC-2D02FE3C5D69}" type="sibTrans" cxnId="{A7BC5F7B-3600-4744-9C52-F94C611EA389}">
      <dgm:prSet/>
      <dgm:spPr/>
      <dgm:t>
        <a:bodyPr/>
        <a:lstStyle/>
        <a:p>
          <a:endParaRPr lang="es-EC"/>
        </a:p>
      </dgm:t>
    </dgm:pt>
    <dgm:pt modelId="{2EA7E006-D91F-43A8-BFDB-4AEFA774D620}" type="pres">
      <dgm:prSet presAssocID="{A790BC78-A329-42E9-817F-31849CDFDE7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AF4FB3BA-5E86-488F-980E-3C26070DE778}" type="pres">
      <dgm:prSet presAssocID="{3DB187F1-055D-411E-88B5-E194ED1ABF1C}" presName="hierRoot1" presStyleCnt="0">
        <dgm:presLayoutVars>
          <dgm:hierBranch val="init"/>
        </dgm:presLayoutVars>
      </dgm:prSet>
      <dgm:spPr/>
    </dgm:pt>
    <dgm:pt modelId="{6253A480-EB79-466F-9F06-502649434BE3}" type="pres">
      <dgm:prSet presAssocID="{3DB187F1-055D-411E-88B5-E194ED1ABF1C}" presName="rootComposite1" presStyleCnt="0"/>
      <dgm:spPr/>
    </dgm:pt>
    <dgm:pt modelId="{992682CF-C1A4-4B02-A9C2-D384E18ABDC7}" type="pres">
      <dgm:prSet presAssocID="{3DB187F1-055D-411E-88B5-E194ED1ABF1C}" presName="rootText1" presStyleLbl="node0" presStyleIdx="0" presStyleCnt="1">
        <dgm:presLayoutVars>
          <dgm:chPref val="3"/>
        </dgm:presLayoutVars>
      </dgm:prSet>
      <dgm:spPr/>
    </dgm:pt>
    <dgm:pt modelId="{BE212F50-1D8D-4404-B8CE-8D11BC02325C}" type="pres">
      <dgm:prSet presAssocID="{3DB187F1-055D-411E-88B5-E194ED1ABF1C}" presName="rootConnector1" presStyleLbl="node1" presStyleIdx="0" presStyleCnt="0"/>
      <dgm:spPr/>
    </dgm:pt>
    <dgm:pt modelId="{EA213A1C-808A-40E4-84F8-CC9D4F89827D}" type="pres">
      <dgm:prSet presAssocID="{3DB187F1-055D-411E-88B5-E194ED1ABF1C}" presName="hierChild2" presStyleCnt="0"/>
      <dgm:spPr/>
    </dgm:pt>
    <dgm:pt modelId="{E64CF8FD-55B4-454E-AFF4-FAF89812718B}" type="pres">
      <dgm:prSet presAssocID="{0BA7C755-2672-4EEF-9156-5AAE2DD2F584}" presName="Name37" presStyleLbl="parChTrans1D2" presStyleIdx="0" presStyleCnt="4"/>
      <dgm:spPr/>
    </dgm:pt>
    <dgm:pt modelId="{074FA96A-5586-445D-A6C3-3FBF83790B52}" type="pres">
      <dgm:prSet presAssocID="{4D6682E0-9AEF-40E2-8FAA-F0396A007619}" presName="hierRoot2" presStyleCnt="0">
        <dgm:presLayoutVars>
          <dgm:hierBranch val="init"/>
        </dgm:presLayoutVars>
      </dgm:prSet>
      <dgm:spPr/>
    </dgm:pt>
    <dgm:pt modelId="{D49EA24B-4C0A-4CE2-AF57-CC8C5C6A7ECE}" type="pres">
      <dgm:prSet presAssocID="{4D6682E0-9AEF-40E2-8FAA-F0396A007619}" presName="rootComposite" presStyleCnt="0"/>
      <dgm:spPr/>
    </dgm:pt>
    <dgm:pt modelId="{0600D93D-231E-4AF2-B553-FE51BE5BB535}" type="pres">
      <dgm:prSet presAssocID="{4D6682E0-9AEF-40E2-8FAA-F0396A007619}" presName="rootText" presStyleLbl="node2" presStyleIdx="0" presStyleCnt="3">
        <dgm:presLayoutVars>
          <dgm:chPref val="3"/>
        </dgm:presLayoutVars>
      </dgm:prSet>
      <dgm:spPr/>
    </dgm:pt>
    <dgm:pt modelId="{A3A8350D-D809-4AE8-9290-BA14E341B5D4}" type="pres">
      <dgm:prSet presAssocID="{4D6682E0-9AEF-40E2-8FAA-F0396A007619}" presName="rootConnector" presStyleLbl="node2" presStyleIdx="0" presStyleCnt="3"/>
      <dgm:spPr/>
    </dgm:pt>
    <dgm:pt modelId="{59D2B702-3A55-45C5-A6EF-9CAC6D7CA358}" type="pres">
      <dgm:prSet presAssocID="{4D6682E0-9AEF-40E2-8FAA-F0396A007619}" presName="hierChild4" presStyleCnt="0"/>
      <dgm:spPr/>
    </dgm:pt>
    <dgm:pt modelId="{2D12B472-94C0-449F-932C-2BDE9DDC7B9F}" type="pres">
      <dgm:prSet presAssocID="{4D6682E0-9AEF-40E2-8FAA-F0396A007619}" presName="hierChild5" presStyleCnt="0"/>
      <dgm:spPr/>
    </dgm:pt>
    <dgm:pt modelId="{963B063B-51C8-4895-97DA-EDF42DEB0A89}" type="pres">
      <dgm:prSet presAssocID="{85737746-3B92-4505-AB12-0BC16B8D0A03}" presName="Name37" presStyleLbl="parChTrans1D2" presStyleIdx="1" presStyleCnt="4"/>
      <dgm:spPr/>
    </dgm:pt>
    <dgm:pt modelId="{FED33077-5033-434D-9A95-811ACD100352}" type="pres">
      <dgm:prSet presAssocID="{CE6229D2-465F-41F1-B149-7270A5E7F499}" presName="hierRoot2" presStyleCnt="0">
        <dgm:presLayoutVars>
          <dgm:hierBranch val="init"/>
        </dgm:presLayoutVars>
      </dgm:prSet>
      <dgm:spPr/>
    </dgm:pt>
    <dgm:pt modelId="{1C2CD3D6-337E-4BDB-A487-7C7742346CDD}" type="pres">
      <dgm:prSet presAssocID="{CE6229D2-465F-41F1-B149-7270A5E7F499}" presName="rootComposite" presStyleCnt="0"/>
      <dgm:spPr/>
    </dgm:pt>
    <dgm:pt modelId="{3313FB86-3825-4B0F-8C17-35C49EFD8BE6}" type="pres">
      <dgm:prSet presAssocID="{CE6229D2-465F-41F1-B149-7270A5E7F499}" presName="rootText" presStyleLbl="node2" presStyleIdx="1" presStyleCnt="3">
        <dgm:presLayoutVars>
          <dgm:chPref val="3"/>
        </dgm:presLayoutVars>
      </dgm:prSet>
      <dgm:spPr/>
    </dgm:pt>
    <dgm:pt modelId="{8FB7DBB6-3A02-40EE-9781-25F9701FABE4}" type="pres">
      <dgm:prSet presAssocID="{CE6229D2-465F-41F1-B149-7270A5E7F499}" presName="rootConnector" presStyleLbl="node2" presStyleIdx="1" presStyleCnt="3"/>
      <dgm:spPr/>
    </dgm:pt>
    <dgm:pt modelId="{CE94B900-0072-4636-BC35-D6234F54116F}" type="pres">
      <dgm:prSet presAssocID="{CE6229D2-465F-41F1-B149-7270A5E7F499}" presName="hierChild4" presStyleCnt="0"/>
      <dgm:spPr/>
    </dgm:pt>
    <dgm:pt modelId="{8F03D853-573D-4385-BCED-0750EACB4969}" type="pres">
      <dgm:prSet presAssocID="{CE6229D2-465F-41F1-B149-7270A5E7F499}" presName="hierChild5" presStyleCnt="0"/>
      <dgm:spPr/>
    </dgm:pt>
    <dgm:pt modelId="{A138EC22-6B30-4338-84D0-BCB8DFA24720}" type="pres">
      <dgm:prSet presAssocID="{BF1688FE-1676-4BC1-A3C0-6804BFAFABFD}" presName="Name37" presStyleLbl="parChTrans1D2" presStyleIdx="2" presStyleCnt="4"/>
      <dgm:spPr/>
    </dgm:pt>
    <dgm:pt modelId="{6D6FE2AE-8547-44AB-A89C-737923B16068}" type="pres">
      <dgm:prSet presAssocID="{4A790AFA-F8FC-4B06-8C73-606B8B7F72B1}" presName="hierRoot2" presStyleCnt="0">
        <dgm:presLayoutVars>
          <dgm:hierBranch val="init"/>
        </dgm:presLayoutVars>
      </dgm:prSet>
      <dgm:spPr/>
    </dgm:pt>
    <dgm:pt modelId="{2106810A-E1C1-4F08-B8F4-02F7311B866C}" type="pres">
      <dgm:prSet presAssocID="{4A790AFA-F8FC-4B06-8C73-606B8B7F72B1}" presName="rootComposite" presStyleCnt="0"/>
      <dgm:spPr/>
    </dgm:pt>
    <dgm:pt modelId="{8D3F514F-EED6-49D7-8C29-E43FB16BE5C1}" type="pres">
      <dgm:prSet presAssocID="{4A790AFA-F8FC-4B06-8C73-606B8B7F72B1}" presName="rootText" presStyleLbl="node2" presStyleIdx="2" presStyleCnt="3">
        <dgm:presLayoutVars>
          <dgm:chPref val="3"/>
        </dgm:presLayoutVars>
      </dgm:prSet>
      <dgm:spPr/>
    </dgm:pt>
    <dgm:pt modelId="{AE914D7C-9859-43E3-837A-65A160FDC0B7}" type="pres">
      <dgm:prSet presAssocID="{4A790AFA-F8FC-4B06-8C73-606B8B7F72B1}" presName="rootConnector" presStyleLbl="node2" presStyleIdx="2" presStyleCnt="3"/>
      <dgm:spPr/>
    </dgm:pt>
    <dgm:pt modelId="{45D016D1-D9A5-471C-808E-8180A28012BC}" type="pres">
      <dgm:prSet presAssocID="{4A790AFA-F8FC-4B06-8C73-606B8B7F72B1}" presName="hierChild4" presStyleCnt="0"/>
      <dgm:spPr/>
    </dgm:pt>
    <dgm:pt modelId="{59090E7F-50B8-4091-9E81-515ABBFD342E}" type="pres">
      <dgm:prSet presAssocID="{4A790AFA-F8FC-4B06-8C73-606B8B7F72B1}" presName="hierChild5" presStyleCnt="0"/>
      <dgm:spPr/>
    </dgm:pt>
    <dgm:pt modelId="{CAA27166-CCE9-421C-9061-31010B5A02BA}" type="pres">
      <dgm:prSet presAssocID="{3DB187F1-055D-411E-88B5-E194ED1ABF1C}" presName="hierChild3" presStyleCnt="0"/>
      <dgm:spPr/>
    </dgm:pt>
    <dgm:pt modelId="{205E0593-7750-4CB2-9DC3-B77AD3EC385E}" type="pres">
      <dgm:prSet presAssocID="{041A33FE-0915-4144-BBE5-449B2BF71BA3}" presName="Name111" presStyleLbl="parChTrans1D2" presStyleIdx="3" presStyleCnt="4"/>
      <dgm:spPr/>
    </dgm:pt>
    <dgm:pt modelId="{82593AEC-6EFF-48F7-AD96-360161FFC435}" type="pres">
      <dgm:prSet presAssocID="{8B22509B-6F24-437A-9BE1-758146B85BFF}" presName="hierRoot3" presStyleCnt="0">
        <dgm:presLayoutVars>
          <dgm:hierBranch val="init"/>
        </dgm:presLayoutVars>
      </dgm:prSet>
      <dgm:spPr/>
    </dgm:pt>
    <dgm:pt modelId="{C0ED8DC3-60C6-4DDF-B715-30F41FE9E09D}" type="pres">
      <dgm:prSet presAssocID="{8B22509B-6F24-437A-9BE1-758146B85BFF}" presName="rootComposite3" presStyleCnt="0"/>
      <dgm:spPr/>
    </dgm:pt>
    <dgm:pt modelId="{927C93B1-814B-4D64-BB69-7579D87E7C0C}" type="pres">
      <dgm:prSet presAssocID="{8B22509B-6F24-437A-9BE1-758146B85BFF}" presName="rootText3" presStyleLbl="asst1" presStyleIdx="0" presStyleCnt="1">
        <dgm:presLayoutVars>
          <dgm:chPref val="3"/>
        </dgm:presLayoutVars>
      </dgm:prSet>
      <dgm:spPr/>
    </dgm:pt>
    <dgm:pt modelId="{0D1B6BB5-7ED7-413B-83FD-AACF4F519F70}" type="pres">
      <dgm:prSet presAssocID="{8B22509B-6F24-437A-9BE1-758146B85BFF}" presName="rootConnector3" presStyleLbl="asst1" presStyleIdx="0" presStyleCnt="1"/>
      <dgm:spPr/>
    </dgm:pt>
    <dgm:pt modelId="{F11098F3-10C4-4E8A-81A7-D79A36D7AB2D}" type="pres">
      <dgm:prSet presAssocID="{8B22509B-6F24-437A-9BE1-758146B85BFF}" presName="hierChild6" presStyleCnt="0"/>
      <dgm:spPr/>
    </dgm:pt>
    <dgm:pt modelId="{B553D330-B36B-4415-8A1B-10AC5FC982BD}" type="pres">
      <dgm:prSet presAssocID="{8B22509B-6F24-437A-9BE1-758146B85BFF}" presName="hierChild7" presStyleCnt="0"/>
      <dgm:spPr/>
    </dgm:pt>
  </dgm:ptLst>
  <dgm:cxnLst>
    <dgm:cxn modelId="{2443B800-FF7A-4B01-9F53-A3CDEE8BCBA3}" type="presOf" srcId="{CE6229D2-465F-41F1-B149-7270A5E7F499}" destId="{3313FB86-3825-4B0F-8C17-35C49EFD8BE6}" srcOrd="0" destOrd="0" presId="urn:microsoft.com/office/officeart/2005/8/layout/orgChart1"/>
    <dgm:cxn modelId="{386B6902-C415-4842-85E6-E483E8296992}" srcId="{3DB187F1-055D-411E-88B5-E194ED1ABF1C}" destId="{4D6682E0-9AEF-40E2-8FAA-F0396A007619}" srcOrd="1" destOrd="0" parTransId="{0BA7C755-2672-4EEF-9156-5AAE2DD2F584}" sibTransId="{710D964A-C464-4337-8D7A-ED54856ACD42}"/>
    <dgm:cxn modelId="{F0F83D0D-A5AE-4FE7-9026-5FFCD19AAB43}" srcId="{3DB187F1-055D-411E-88B5-E194ED1ABF1C}" destId="{CE6229D2-465F-41F1-B149-7270A5E7F499}" srcOrd="2" destOrd="0" parTransId="{85737746-3B92-4505-AB12-0BC16B8D0A03}" sibTransId="{2564EB04-DD9B-470F-817E-5BC3A9140745}"/>
    <dgm:cxn modelId="{72208A16-408E-4C1F-AE6C-2BF24C6916E4}" type="presOf" srcId="{85737746-3B92-4505-AB12-0BC16B8D0A03}" destId="{963B063B-51C8-4895-97DA-EDF42DEB0A89}" srcOrd="0" destOrd="0" presId="urn:microsoft.com/office/officeart/2005/8/layout/orgChart1"/>
    <dgm:cxn modelId="{0F1FC925-8895-44A4-9E84-143335F81343}" type="presOf" srcId="{CE6229D2-465F-41F1-B149-7270A5E7F499}" destId="{8FB7DBB6-3A02-40EE-9781-25F9701FABE4}" srcOrd="1" destOrd="0" presId="urn:microsoft.com/office/officeart/2005/8/layout/orgChart1"/>
    <dgm:cxn modelId="{316E032F-B5BC-470B-9BC0-A504F6E028C6}" type="presOf" srcId="{3DB187F1-055D-411E-88B5-E194ED1ABF1C}" destId="{992682CF-C1A4-4B02-A9C2-D384E18ABDC7}" srcOrd="0" destOrd="0" presId="urn:microsoft.com/office/officeart/2005/8/layout/orgChart1"/>
    <dgm:cxn modelId="{EB6CC83E-4FE6-4C9F-B4A2-0DA44AEF02E0}" type="presOf" srcId="{3DB187F1-055D-411E-88B5-E194ED1ABF1C}" destId="{BE212F50-1D8D-4404-B8CE-8D11BC02325C}" srcOrd="1" destOrd="0" presId="urn:microsoft.com/office/officeart/2005/8/layout/orgChart1"/>
    <dgm:cxn modelId="{A7BC5F7B-3600-4744-9C52-F94C611EA389}" srcId="{3DB187F1-055D-411E-88B5-E194ED1ABF1C}" destId="{4A790AFA-F8FC-4B06-8C73-606B8B7F72B1}" srcOrd="3" destOrd="0" parTransId="{BF1688FE-1676-4BC1-A3C0-6804BFAFABFD}" sibTransId="{D5B54F0E-21F5-4DE6-B2EC-2D02FE3C5D69}"/>
    <dgm:cxn modelId="{0440047E-1C23-4033-8F49-9AC9152087F7}" srcId="{3DB187F1-055D-411E-88B5-E194ED1ABF1C}" destId="{8B22509B-6F24-437A-9BE1-758146B85BFF}" srcOrd="0" destOrd="0" parTransId="{041A33FE-0915-4144-BBE5-449B2BF71BA3}" sibTransId="{9450C124-66B9-4FF8-9E13-F31F617FD3C6}"/>
    <dgm:cxn modelId="{8E09CB82-BDC1-4C18-9201-3FCD97425ADB}" type="presOf" srcId="{BF1688FE-1676-4BC1-A3C0-6804BFAFABFD}" destId="{A138EC22-6B30-4338-84D0-BCB8DFA24720}" srcOrd="0" destOrd="0" presId="urn:microsoft.com/office/officeart/2005/8/layout/orgChart1"/>
    <dgm:cxn modelId="{D6648A8B-C767-4113-A4FB-C403905E165E}" type="presOf" srcId="{8B22509B-6F24-437A-9BE1-758146B85BFF}" destId="{927C93B1-814B-4D64-BB69-7579D87E7C0C}" srcOrd="0" destOrd="0" presId="urn:microsoft.com/office/officeart/2005/8/layout/orgChart1"/>
    <dgm:cxn modelId="{BC659091-0BD7-4426-8251-A572415DDF9B}" type="presOf" srcId="{4D6682E0-9AEF-40E2-8FAA-F0396A007619}" destId="{A3A8350D-D809-4AE8-9290-BA14E341B5D4}" srcOrd="1" destOrd="0" presId="urn:microsoft.com/office/officeart/2005/8/layout/orgChart1"/>
    <dgm:cxn modelId="{BBB51494-1308-4103-B1FD-B55742691FE3}" type="presOf" srcId="{0BA7C755-2672-4EEF-9156-5AAE2DD2F584}" destId="{E64CF8FD-55B4-454E-AFF4-FAF89812718B}" srcOrd="0" destOrd="0" presId="urn:microsoft.com/office/officeart/2005/8/layout/orgChart1"/>
    <dgm:cxn modelId="{B4B76E95-510B-4A81-8611-A3156D5A5205}" type="presOf" srcId="{A790BC78-A329-42E9-817F-31849CDFDE72}" destId="{2EA7E006-D91F-43A8-BFDB-4AEFA774D620}" srcOrd="0" destOrd="0" presId="urn:microsoft.com/office/officeart/2005/8/layout/orgChart1"/>
    <dgm:cxn modelId="{CE876896-EB29-40CB-9D61-C2464A76DE58}" type="presOf" srcId="{4D6682E0-9AEF-40E2-8FAA-F0396A007619}" destId="{0600D93D-231E-4AF2-B553-FE51BE5BB535}" srcOrd="0" destOrd="0" presId="urn:microsoft.com/office/officeart/2005/8/layout/orgChart1"/>
    <dgm:cxn modelId="{93CFE09C-8648-4F08-BD61-78B6826B7E4C}" type="presOf" srcId="{041A33FE-0915-4144-BBE5-449B2BF71BA3}" destId="{205E0593-7750-4CB2-9DC3-B77AD3EC385E}" srcOrd="0" destOrd="0" presId="urn:microsoft.com/office/officeart/2005/8/layout/orgChart1"/>
    <dgm:cxn modelId="{A2A6C4B8-BEFA-4BE5-8B58-6EB2E3845531}" type="presOf" srcId="{4A790AFA-F8FC-4B06-8C73-606B8B7F72B1}" destId="{8D3F514F-EED6-49D7-8C29-E43FB16BE5C1}" srcOrd="0" destOrd="0" presId="urn:microsoft.com/office/officeart/2005/8/layout/orgChart1"/>
    <dgm:cxn modelId="{5B5018BE-CBD6-41E4-823F-3F27614A13E4}" type="presOf" srcId="{8B22509B-6F24-437A-9BE1-758146B85BFF}" destId="{0D1B6BB5-7ED7-413B-83FD-AACF4F519F70}" srcOrd="1" destOrd="0" presId="urn:microsoft.com/office/officeart/2005/8/layout/orgChart1"/>
    <dgm:cxn modelId="{DE3AFAC6-B867-4A63-9EFE-412237FA3A23}" srcId="{A790BC78-A329-42E9-817F-31849CDFDE72}" destId="{3DB187F1-055D-411E-88B5-E194ED1ABF1C}" srcOrd="0" destOrd="0" parTransId="{67E92A53-909A-4C81-856D-123A52DA0DFA}" sibTransId="{804A808E-36A4-49CD-A8EA-A7F26EA4EE60}"/>
    <dgm:cxn modelId="{374586EC-FBBC-4CF1-8F48-F6D033ADE9BE}" type="presOf" srcId="{4A790AFA-F8FC-4B06-8C73-606B8B7F72B1}" destId="{AE914D7C-9859-43E3-837A-65A160FDC0B7}" srcOrd="1" destOrd="0" presId="urn:microsoft.com/office/officeart/2005/8/layout/orgChart1"/>
    <dgm:cxn modelId="{B57C5085-8DBC-4BA9-BFA8-0F1769EE9F2D}" type="presParOf" srcId="{2EA7E006-D91F-43A8-BFDB-4AEFA774D620}" destId="{AF4FB3BA-5E86-488F-980E-3C26070DE778}" srcOrd="0" destOrd="0" presId="urn:microsoft.com/office/officeart/2005/8/layout/orgChart1"/>
    <dgm:cxn modelId="{11FA8D06-5680-4A07-B2B1-A080E72E2ED0}" type="presParOf" srcId="{AF4FB3BA-5E86-488F-980E-3C26070DE778}" destId="{6253A480-EB79-466F-9F06-502649434BE3}" srcOrd="0" destOrd="0" presId="urn:microsoft.com/office/officeart/2005/8/layout/orgChart1"/>
    <dgm:cxn modelId="{A19C4E67-3D3D-49F5-BF94-E2DA1CDDC298}" type="presParOf" srcId="{6253A480-EB79-466F-9F06-502649434BE3}" destId="{992682CF-C1A4-4B02-A9C2-D384E18ABDC7}" srcOrd="0" destOrd="0" presId="urn:microsoft.com/office/officeart/2005/8/layout/orgChart1"/>
    <dgm:cxn modelId="{D38F512E-32C7-4451-9CF1-026C07C55459}" type="presParOf" srcId="{6253A480-EB79-466F-9F06-502649434BE3}" destId="{BE212F50-1D8D-4404-B8CE-8D11BC02325C}" srcOrd="1" destOrd="0" presId="urn:microsoft.com/office/officeart/2005/8/layout/orgChart1"/>
    <dgm:cxn modelId="{85DCF0C7-C10D-4325-90E4-6989EF101A7D}" type="presParOf" srcId="{AF4FB3BA-5E86-488F-980E-3C26070DE778}" destId="{EA213A1C-808A-40E4-84F8-CC9D4F89827D}" srcOrd="1" destOrd="0" presId="urn:microsoft.com/office/officeart/2005/8/layout/orgChart1"/>
    <dgm:cxn modelId="{4E49076F-8293-4ADC-861D-A8CB60FAA8C1}" type="presParOf" srcId="{EA213A1C-808A-40E4-84F8-CC9D4F89827D}" destId="{E64CF8FD-55B4-454E-AFF4-FAF89812718B}" srcOrd="0" destOrd="0" presId="urn:microsoft.com/office/officeart/2005/8/layout/orgChart1"/>
    <dgm:cxn modelId="{8F12D24B-F36A-49C0-BB72-D4D3498B44B4}" type="presParOf" srcId="{EA213A1C-808A-40E4-84F8-CC9D4F89827D}" destId="{074FA96A-5586-445D-A6C3-3FBF83790B52}" srcOrd="1" destOrd="0" presId="urn:microsoft.com/office/officeart/2005/8/layout/orgChart1"/>
    <dgm:cxn modelId="{1683A348-C025-4986-8436-395DB4FD8565}" type="presParOf" srcId="{074FA96A-5586-445D-A6C3-3FBF83790B52}" destId="{D49EA24B-4C0A-4CE2-AF57-CC8C5C6A7ECE}" srcOrd="0" destOrd="0" presId="urn:microsoft.com/office/officeart/2005/8/layout/orgChart1"/>
    <dgm:cxn modelId="{72FC756F-596E-4539-96D9-A980776E2958}" type="presParOf" srcId="{D49EA24B-4C0A-4CE2-AF57-CC8C5C6A7ECE}" destId="{0600D93D-231E-4AF2-B553-FE51BE5BB535}" srcOrd="0" destOrd="0" presId="urn:microsoft.com/office/officeart/2005/8/layout/orgChart1"/>
    <dgm:cxn modelId="{C4DED202-B3E9-4192-B33D-79CAAA48E457}" type="presParOf" srcId="{D49EA24B-4C0A-4CE2-AF57-CC8C5C6A7ECE}" destId="{A3A8350D-D809-4AE8-9290-BA14E341B5D4}" srcOrd="1" destOrd="0" presId="urn:microsoft.com/office/officeart/2005/8/layout/orgChart1"/>
    <dgm:cxn modelId="{1C95D010-C1A0-49C4-B3FF-0C0B30DB0D27}" type="presParOf" srcId="{074FA96A-5586-445D-A6C3-3FBF83790B52}" destId="{59D2B702-3A55-45C5-A6EF-9CAC6D7CA358}" srcOrd="1" destOrd="0" presId="urn:microsoft.com/office/officeart/2005/8/layout/orgChart1"/>
    <dgm:cxn modelId="{3CA8D618-4802-4FFE-93F7-3E0655A06DE2}" type="presParOf" srcId="{074FA96A-5586-445D-A6C3-3FBF83790B52}" destId="{2D12B472-94C0-449F-932C-2BDE9DDC7B9F}" srcOrd="2" destOrd="0" presId="urn:microsoft.com/office/officeart/2005/8/layout/orgChart1"/>
    <dgm:cxn modelId="{F14C89DD-DAEC-40D8-AA04-921452559F30}" type="presParOf" srcId="{EA213A1C-808A-40E4-84F8-CC9D4F89827D}" destId="{963B063B-51C8-4895-97DA-EDF42DEB0A89}" srcOrd="2" destOrd="0" presId="urn:microsoft.com/office/officeart/2005/8/layout/orgChart1"/>
    <dgm:cxn modelId="{4C658A60-11E3-45A4-9A6F-37ACFA563228}" type="presParOf" srcId="{EA213A1C-808A-40E4-84F8-CC9D4F89827D}" destId="{FED33077-5033-434D-9A95-811ACD100352}" srcOrd="3" destOrd="0" presId="urn:microsoft.com/office/officeart/2005/8/layout/orgChart1"/>
    <dgm:cxn modelId="{F3D96767-AF76-4594-80D4-ADD713E67EFD}" type="presParOf" srcId="{FED33077-5033-434D-9A95-811ACD100352}" destId="{1C2CD3D6-337E-4BDB-A487-7C7742346CDD}" srcOrd="0" destOrd="0" presId="urn:microsoft.com/office/officeart/2005/8/layout/orgChart1"/>
    <dgm:cxn modelId="{0AEDB8C1-4305-405C-85D7-6938FD036C96}" type="presParOf" srcId="{1C2CD3D6-337E-4BDB-A487-7C7742346CDD}" destId="{3313FB86-3825-4B0F-8C17-35C49EFD8BE6}" srcOrd="0" destOrd="0" presId="urn:microsoft.com/office/officeart/2005/8/layout/orgChart1"/>
    <dgm:cxn modelId="{52C9A85A-2BA0-4EEE-A173-C6CE190D3875}" type="presParOf" srcId="{1C2CD3D6-337E-4BDB-A487-7C7742346CDD}" destId="{8FB7DBB6-3A02-40EE-9781-25F9701FABE4}" srcOrd="1" destOrd="0" presId="urn:microsoft.com/office/officeart/2005/8/layout/orgChart1"/>
    <dgm:cxn modelId="{AE475B6F-5286-4788-AF39-915215C7DA2F}" type="presParOf" srcId="{FED33077-5033-434D-9A95-811ACD100352}" destId="{CE94B900-0072-4636-BC35-D6234F54116F}" srcOrd="1" destOrd="0" presId="urn:microsoft.com/office/officeart/2005/8/layout/orgChart1"/>
    <dgm:cxn modelId="{AA08C847-0D27-48AE-AF10-CBA3E2A75608}" type="presParOf" srcId="{FED33077-5033-434D-9A95-811ACD100352}" destId="{8F03D853-573D-4385-BCED-0750EACB4969}" srcOrd="2" destOrd="0" presId="urn:microsoft.com/office/officeart/2005/8/layout/orgChart1"/>
    <dgm:cxn modelId="{357CD560-B4AE-4649-8EB7-86680C8B60AA}" type="presParOf" srcId="{EA213A1C-808A-40E4-84F8-CC9D4F89827D}" destId="{A138EC22-6B30-4338-84D0-BCB8DFA24720}" srcOrd="4" destOrd="0" presId="urn:microsoft.com/office/officeart/2005/8/layout/orgChart1"/>
    <dgm:cxn modelId="{D6425752-672A-408E-A03C-AC50026AF7C5}" type="presParOf" srcId="{EA213A1C-808A-40E4-84F8-CC9D4F89827D}" destId="{6D6FE2AE-8547-44AB-A89C-737923B16068}" srcOrd="5" destOrd="0" presId="urn:microsoft.com/office/officeart/2005/8/layout/orgChart1"/>
    <dgm:cxn modelId="{902E3B7E-EAC4-497E-85ED-E49B395745D8}" type="presParOf" srcId="{6D6FE2AE-8547-44AB-A89C-737923B16068}" destId="{2106810A-E1C1-4F08-B8F4-02F7311B866C}" srcOrd="0" destOrd="0" presId="urn:microsoft.com/office/officeart/2005/8/layout/orgChart1"/>
    <dgm:cxn modelId="{A13CDE78-A175-47C6-B716-E9281BDE65BF}" type="presParOf" srcId="{2106810A-E1C1-4F08-B8F4-02F7311B866C}" destId="{8D3F514F-EED6-49D7-8C29-E43FB16BE5C1}" srcOrd="0" destOrd="0" presId="urn:microsoft.com/office/officeart/2005/8/layout/orgChart1"/>
    <dgm:cxn modelId="{F84DCF7A-5AC9-4A6C-974C-6C2607498DC0}" type="presParOf" srcId="{2106810A-E1C1-4F08-B8F4-02F7311B866C}" destId="{AE914D7C-9859-43E3-837A-65A160FDC0B7}" srcOrd="1" destOrd="0" presId="urn:microsoft.com/office/officeart/2005/8/layout/orgChart1"/>
    <dgm:cxn modelId="{94501DE0-5E27-46A3-BD6B-D952A1B209D3}" type="presParOf" srcId="{6D6FE2AE-8547-44AB-A89C-737923B16068}" destId="{45D016D1-D9A5-471C-808E-8180A28012BC}" srcOrd="1" destOrd="0" presId="urn:microsoft.com/office/officeart/2005/8/layout/orgChart1"/>
    <dgm:cxn modelId="{1F04EEB4-0824-4D20-88BE-ECCACDB99A66}" type="presParOf" srcId="{6D6FE2AE-8547-44AB-A89C-737923B16068}" destId="{59090E7F-50B8-4091-9E81-515ABBFD342E}" srcOrd="2" destOrd="0" presId="urn:microsoft.com/office/officeart/2005/8/layout/orgChart1"/>
    <dgm:cxn modelId="{A753B407-F296-4557-9C43-7A0254500AD6}" type="presParOf" srcId="{AF4FB3BA-5E86-488F-980E-3C26070DE778}" destId="{CAA27166-CCE9-421C-9061-31010B5A02BA}" srcOrd="2" destOrd="0" presId="urn:microsoft.com/office/officeart/2005/8/layout/orgChart1"/>
    <dgm:cxn modelId="{49025119-03B8-4241-9B99-F7F2CA10B276}" type="presParOf" srcId="{CAA27166-CCE9-421C-9061-31010B5A02BA}" destId="{205E0593-7750-4CB2-9DC3-B77AD3EC385E}" srcOrd="0" destOrd="0" presId="urn:microsoft.com/office/officeart/2005/8/layout/orgChart1"/>
    <dgm:cxn modelId="{3AE7A1B7-FCF2-45A3-92A4-2CD3713C6E31}" type="presParOf" srcId="{CAA27166-CCE9-421C-9061-31010B5A02BA}" destId="{82593AEC-6EFF-48F7-AD96-360161FFC435}" srcOrd="1" destOrd="0" presId="urn:microsoft.com/office/officeart/2005/8/layout/orgChart1"/>
    <dgm:cxn modelId="{AA4FF4F4-A1EC-4CDE-BEE3-FB23940681BC}" type="presParOf" srcId="{82593AEC-6EFF-48F7-AD96-360161FFC435}" destId="{C0ED8DC3-60C6-4DDF-B715-30F41FE9E09D}" srcOrd="0" destOrd="0" presId="urn:microsoft.com/office/officeart/2005/8/layout/orgChart1"/>
    <dgm:cxn modelId="{3B0B3125-CC87-4972-8766-8048D664C711}" type="presParOf" srcId="{C0ED8DC3-60C6-4DDF-B715-30F41FE9E09D}" destId="{927C93B1-814B-4D64-BB69-7579D87E7C0C}" srcOrd="0" destOrd="0" presId="urn:microsoft.com/office/officeart/2005/8/layout/orgChart1"/>
    <dgm:cxn modelId="{987E55A7-F404-477F-BCBB-002559153270}" type="presParOf" srcId="{C0ED8DC3-60C6-4DDF-B715-30F41FE9E09D}" destId="{0D1B6BB5-7ED7-413B-83FD-AACF4F519F70}" srcOrd="1" destOrd="0" presId="urn:microsoft.com/office/officeart/2005/8/layout/orgChart1"/>
    <dgm:cxn modelId="{A070BDF1-CEEB-4FC0-9476-B08114AD92CA}" type="presParOf" srcId="{82593AEC-6EFF-48F7-AD96-360161FFC435}" destId="{F11098F3-10C4-4E8A-81A7-D79A36D7AB2D}" srcOrd="1" destOrd="0" presId="urn:microsoft.com/office/officeart/2005/8/layout/orgChart1"/>
    <dgm:cxn modelId="{FC4E9CF0-A3B9-436E-83B1-CEF088965EA7}" type="presParOf" srcId="{82593AEC-6EFF-48F7-AD96-360161FFC435}" destId="{B553D330-B36B-4415-8A1B-10AC5FC982BD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790BC78-A329-42E9-817F-31849CDFDE72}" type="doc">
      <dgm:prSet loTypeId="urn:microsoft.com/office/officeart/2005/8/layout/orgChart1" loCatId="hierarchy" qsTypeId="urn:microsoft.com/office/officeart/2005/8/quickstyle/simple1" qsCatId="simple" csTypeId="urn:microsoft.com/office/officeart/2005/8/colors/accent0_2" csCatId="mainScheme" phldr="0"/>
      <dgm:spPr/>
      <dgm:t>
        <a:bodyPr/>
        <a:lstStyle/>
        <a:p>
          <a:endParaRPr lang="es-EC"/>
        </a:p>
      </dgm:t>
    </dgm:pt>
    <dgm:pt modelId="{3DB187F1-055D-411E-88B5-E194ED1ABF1C}">
      <dgm:prSet phldrT="[Texto]" phldr="1"/>
      <dgm:spPr/>
      <dgm:t>
        <a:bodyPr/>
        <a:lstStyle/>
        <a:p>
          <a:endParaRPr lang="es-EC" dirty="0"/>
        </a:p>
      </dgm:t>
    </dgm:pt>
    <dgm:pt modelId="{67E92A53-909A-4C81-856D-123A52DA0DFA}" type="parTrans" cxnId="{DE3AFAC6-B867-4A63-9EFE-412237FA3A23}">
      <dgm:prSet/>
      <dgm:spPr/>
      <dgm:t>
        <a:bodyPr/>
        <a:lstStyle/>
        <a:p>
          <a:endParaRPr lang="es-EC"/>
        </a:p>
      </dgm:t>
    </dgm:pt>
    <dgm:pt modelId="{804A808E-36A4-49CD-A8EA-A7F26EA4EE60}" type="sibTrans" cxnId="{DE3AFAC6-B867-4A63-9EFE-412237FA3A23}">
      <dgm:prSet/>
      <dgm:spPr/>
      <dgm:t>
        <a:bodyPr/>
        <a:lstStyle/>
        <a:p>
          <a:endParaRPr lang="es-EC"/>
        </a:p>
      </dgm:t>
    </dgm:pt>
    <dgm:pt modelId="{8B22509B-6F24-437A-9BE1-758146B85BFF}" type="asst">
      <dgm:prSet phldrT="[Texto]" phldr="1"/>
      <dgm:spPr/>
      <dgm:t>
        <a:bodyPr/>
        <a:lstStyle/>
        <a:p>
          <a:endParaRPr lang="es-EC" dirty="0"/>
        </a:p>
      </dgm:t>
    </dgm:pt>
    <dgm:pt modelId="{041A33FE-0915-4144-BBE5-449B2BF71BA3}" type="parTrans" cxnId="{0440047E-1C23-4033-8F49-9AC9152087F7}">
      <dgm:prSet/>
      <dgm:spPr/>
      <dgm:t>
        <a:bodyPr/>
        <a:lstStyle/>
        <a:p>
          <a:endParaRPr lang="es-EC"/>
        </a:p>
      </dgm:t>
    </dgm:pt>
    <dgm:pt modelId="{9450C124-66B9-4FF8-9E13-F31F617FD3C6}" type="sibTrans" cxnId="{0440047E-1C23-4033-8F49-9AC9152087F7}">
      <dgm:prSet/>
      <dgm:spPr/>
      <dgm:t>
        <a:bodyPr/>
        <a:lstStyle/>
        <a:p>
          <a:endParaRPr lang="es-EC"/>
        </a:p>
      </dgm:t>
    </dgm:pt>
    <dgm:pt modelId="{4D6682E0-9AEF-40E2-8FAA-F0396A007619}">
      <dgm:prSet phldrT="[Texto]" phldr="1"/>
      <dgm:spPr/>
      <dgm:t>
        <a:bodyPr/>
        <a:lstStyle/>
        <a:p>
          <a:endParaRPr lang="es-EC"/>
        </a:p>
      </dgm:t>
    </dgm:pt>
    <dgm:pt modelId="{0BA7C755-2672-4EEF-9156-5AAE2DD2F584}" type="parTrans" cxnId="{386B6902-C415-4842-85E6-E483E8296992}">
      <dgm:prSet/>
      <dgm:spPr/>
      <dgm:t>
        <a:bodyPr/>
        <a:lstStyle/>
        <a:p>
          <a:endParaRPr lang="es-EC"/>
        </a:p>
      </dgm:t>
    </dgm:pt>
    <dgm:pt modelId="{710D964A-C464-4337-8D7A-ED54856ACD42}" type="sibTrans" cxnId="{386B6902-C415-4842-85E6-E483E8296992}">
      <dgm:prSet/>
      <dgm:spPr/>
      <dgm:t>
        <a:bodyPr/>
        <a:lstStyle/>
        <a:p>
          <a:endParaRPr lang="es-EC"/>
        </a:p>
      </dgm:t>
    </dgm:pt>
    <dgm:pt modelId="{CE6229D2-465F-41F1-B149-7270A5E7F499}">
      <dgm:prSet phldrT="[Texto]" phldr="1"/>
      <dgm:spPr/>
      <dgm:t>
        <a:bodyPr/>
        <a:lstStyle/>
        <a:p>
          <a:endParaRPr lang="es-EC"/>
        </a:p>
      </dgm:t>
    </dgm:pt>
    <dgm:pt modelId="{85737746-3B92-4505-AB12-0BC16B8D0A03}" type="parTrans" cxnId="{F0F83D0D-A5AE-4FE7-9026-5FFCD19AAB43}">
      <dgm:prSet/>
      <dgm:spPr/>
      <dgm:t>
        <a:bodyPr/>
        <a:lstStyle/>
        <a:p>
          <a:endParaRPr lang="es-EC"/>
        </a:p>
      </dgm:t>
    </dgm:pt>
    <dgm:pt modelId="{2564EB04-DD9B-470F-817E-5BC3A9140745}" type="sibTrans" cxnId="{F0F83D0D-A5AE-4FE7-9026-5FFCD19AAB43}">
      <dgm:prSet/>
      <dgm:spPr/>
      <dgm:t>
        <a:bodyPr/>
        <a:lstStyle/>
        <a:p>
          <a:endParaRPr lang="es-EC"/>
        </a:p>
      </dgm:t>
    </dgm:pt>
    <dgm:pt modelId="{4A790AFA-F8FC-4B06-8C73-606B8B7F72B1}">
      <dgm:prSet phldrT="[Texto]" phldr="1"/>
      <dgm:spPr/>
      <dgm:t>
        <a:bodyPr/>
        <a:lstStyle/>
        <a:p>
          <a:endParaRPr lang="es-EC" dirty="0"/>
        </a:p>
      </dgm:t>
    </dgm:pt>
    <dgm:pt modelId="{BF1688FE-1676-4BC1-A3C0-6804BFAFABFD}" type="parTrans" cxnId="{A7BC5F7B-3600-4744-9C52-F94C611EA389}">
      <dgm:prSet/>
      <dgm:spPr/>
      <dgm:t>
        <a:bodyPr/>
        <a:lstStyle/>
        <a:p>
          <a:endParaRPr lang="es-EC"/>
        </a:p>
      </dgm:t>
    </dgm:pt>
    <dgm:pt modelId="{D5B54F0E-21F5-4DE6-B2EC-2D02FE3C5D69}" type="sibTrans" cxnId="{A7BC5F7B-3600-4744-9C52-F94C611EA389}">
      <dgm:prSet/>
      <dgm:spPr/>
      <dgm:t>
        <a:bodyPr/>
        <a:lstStyle/>
        <a:p>
          <a:endParaRPr lang="es-EC"/>
        </a:p>
      </dgm:t>
    </dgm:pt>
    <dgm:pt modelId="{2EA7E006-D91F-43A8-BFDB-4AEFA774D620}" type="pres">
      <dgm:prSet presAssocID="{A790BC78-A329-42E9-817F-31849CDFDE7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AF4FB3BA-5E86-488F-980E-3C26070DE778}" type="pres">
      <dgm:prSet presAssocID="{3DB187F1-055D-411E-88B5-E194ED1ABF1C}" presName="hierRoot1" presStyleCnt="0">
        <dgm:presLayoutVars>
          <dgm:hierBranch val="init"/>
        </dgm:presLayoutVars>
      </dgm:prSet>
      <dgm:spPr/>
    </dgm:pt>
    <dgm:pt modelId="{6253A480-EB79-466F-9F06-502649434BE3}" type="pres">
      <dgm:prSet presAssocID="{3DB187F1-055D-411E-88B5-E194ED1ABF1C}" presName="rootComposite1" presStyleCnt="0"/>
      <dgm:spPr/>
    </dgm:pt>
    <dgm:pt modelId="{992682CF-C1A4-4B02-A9C2-D384E18ABDC7}" type="pres">
      <dgm:prSet presAssocID="{3DB187F1-055D-411E-88B5-E194ED1ABF1C}" presName="rootText1" presStyleLbl="node0" presStyleIdx="0" presStyleCnt="1">
        <dgm:presLayoutVars>
          <dgm:chPref val="3"/>
        </dgm:presLayoutVars>
      </dgm:prSet>
      <dgm:spPr/>
    </dgm:pt>
    <dgm:pt modelId="{BE212F50-1D8D-4404-B8CE-8D11BC02325C}" type="pres">
      <dgm:prSet presAssocID="{3DB187F1-055D-411E-88B5-E194ED1ABF1C}" presName="rootConnector1" presStyleLbl="node1" presStyleIdx="0" presStyleCnt="0"/>
      <dgm:spPr/>
    </dgm:pt>
    <dgm:pt modelId="{EA213A1C-808A-40E4-84F8-CC9D4F89827D}" type="pres">
      <dgm:prSet presAssocID="{3DB187F1-055D-411E-88B5-E194ED1ABF1C}" presName="hierChild2" presStyleCnt="0"/>
      <dgm:spPr/>
    </dgm:pt>
    <dgm:pt modelId="{E64CF8FD-55B4-454E-AFF4-FAF89812718B}" type="pres">
      <dgm:prSet presAssocID="{0BA7C755-2672-4EEF-9156-5AAE2DD2F584}" presName="Name37" presStyleLbl="parChTrans1D2" presStyleIdx="0" presStyleCnt="4"/>
      <dgm:spPr/>
    </dgm:pt>
    <dgm:pt modelId="{074FA96A-5586-445D-A6C3-3FBF83790B52}" type="pres">
      <dgm:prSet presAssocID="{4D6682E0-9AEF-40E2-8FAA-F0396A007619}" presName="hierRoot2" presStyleCnt="0">
        <dgm:presLayoutVars>
          <dgm:hierBranch val="init"/>
        </dgm:presLayoutVars>
      </dgm:prSet>
      <dgm:spPr/>
    </dgm:pt>
    <dgm:pt modelId="{D49EA24B-4C0A-4CE2-AF57-CC8C5C6A7ECE}" type="pres">
      <dgm:prSet presAssocID="{4D6682E0-9AEF-40E2-8FAA-F0396A007619}" presName="rootComposite" presStyleCnt="0"/>
      <dgm:spPr/>
    </dgm:pt>
    <dgm:pt modelId="{0600D93D-231E-4AF2-B553-FE51BE5BB535}" type="pres">
      <dgm:prSet presAssocID="{4D6682E0-9AEF-40E2-8FAA-F0396A007619}" presName="rootText" presStyleLbl="node2" presStyleIdx="0" presStyleCnt="3">
        <dgm:presLayoutVars>
          <dgm:chPref val="3"/>
        </dgm:presLayoutVars>
      </dgm:prSet>
      <dgm:spPr/>
    </dgm:pt>
    <dgm:pt modelId="{A3A8350D-D809-4AE8-9290-BA14E341B5D4}" type="pres">
      <dgm:prSet presAssocID="{4D6682E0-9AEF-40E2-8FAA-F0396A007619}" presName="rootConnector" presStyleLbl="node2" presStyleIdx="0" presStyleCnt="3"/>
      <dgm:spPr/>
    </dgm:pt>
    <dgm:pt modelId="{59D2B702-3A55-45C5-A6EF-9CAC6D7CA358}" type="pres">
      <dgm:prSet presAssocID="{4D6682E0-9AEF-40E2-8FAA-F0396A007619}" presName="hierChild4" presStyleCnt="0"/>
      <dgm:spPr/>
    </dgm:pt>
    <dgm:pt modelId="{2D12B472-94C0-449F-932C-2BDE9DDC7B9F}" type="pres">
      <dgm:prSet presAssocID="{4D6682E0-9AEF-40E2-8FAA-F0396A007619}" presName="hierChild5" presStyleCnt="0"/>
      <dgm:spPr/>
    </dgm:pt>
    <dgm:pt modelId="{963B063B-51C8-4895-97DA-EDF42DEB0A89}" type="pres">
      <dgm:prSet presAssocID="{85737746-3B92-4505-AB12-0BC16B8D0A03}" presName="Name37" presStyleLbl="parChTrans1D2" presStyleIdx="1" presStyleCnt="4"/>
      <dgm:spPr/>
    </dgm:pt>
    <dgm:pt modelId="{FED33077-5033-434D-9A95-811ACD100352}" type="pres">
      <dgm:prSet presAssocID="{CE6229D2-465F-41F1-B149-7270A5E7F499}" presName="hierRoot2" presStyleCnt="0">
        <dgm:presLayoutVars>
          <dgm:hierBranch val="init"/>
        </dgm:presLayoutVars>
      </dgm:prSet>
      <dgm:spPr/>
    </dgm:pt>
    <dgm:pt modelId="{1C2CD3D6-337E-4BDB-A487-7C7742346CDD}" type="pres">
      <dgm:prSet presAssocID="{CE6229D2-465F-41F1-B149-7270A5E7F499}" presName="rootComposite" presStyleCnt="0"/>
      <dgm:spPr/>
    </dgm:pt>
    <dgm:pt modelId="{3313FB86-3825-4B0F-8C17-35C49EFD8BE6}" type="pres">
      <dgm:prSet presAssocID="{CE6229D2-465F-41F1-B149-7270A5E7F499}" presName="rootText" presStyleLbl="node2" presStyleIdx="1" presStyleCnt="3">
        <dgm:presLayoutVars>
          <dgm:chPref val="3"/>
        </dgm:presLayoutVars>
      </dgm:prSet>
      <dgm:spPr/>
    </dgm:pt>
    <dgm:pt modelId="{8FB7DBB6-3A02-40EE-9781-25F9701FABE4}" type="pres">
      <dgm:prSet presAssocID="{CE6229D2-465F-41F1-B149-7270A5E7F499}" presName="rootConnector" presStyleLbl="node2" presStyleIdx="1" presStyleCnt="3"/>
      <dgm:spPr/>
    </dgm:pt>
    <dgm:pt modelId="{CE94B900-0072-4636-BC35-D6234F54116F}" type="pres">
      <dgm:prSet presAssocID="{CE6229D2-465F-41F1-B149-7270A5E7F499}" presName="hierChild4" presStyleCnt="0"/>
      <dgm:spPr/>
    </dgm:pt>
    <dgm:pt modelId="{8F03D853-573D-4385-BCED-0750EACB4969}" type="pres">
      <dgm:prSet presAssocID="{CE6229D2-465F-41F1-B149-7270A5E7F499}" presName="hierChild5" presStyleCnt="0"/>
      <dgm:spPr/>
    </dgm:pt>
    <dgm:pt modelId="{A138EC22-6B30-4338-84D0-BCB8DFA24720}" type="pres">
      <dgm:prSet presAssocID="{BF1688FE-1676-4BC1-A3C0-6804BFAFABFD}" presName="Name37" presStyleLbl="parChTrans1D2" presStyleIdx="2" presStyleCnt="4"/>
      <dgm:spPr/>
    </dgm:pt>
    <dgm:pt modelId="{6D6FE2AE-8547-44AB-A89C-737923B16068}" type="pres">
      <dgm:prSet presAssocID="{4A790AFA-F8FC-4B06-8C73-606B8B7F72B1}" presName="hierRoot2" presStyleCnt="0">
        <dgm:presLayoutVars>
          <dgm:hierBranch val="init"/>
        </dgm:presLayoutVars>
      </dgm:prSet>
      <dgm:spPr/>
    </dgm:pt>
    <dgm:pt modelId="{2106810A-E1C1-4F08-B8F4-02F7311B866C}" type="pres">
      <dgm:prSet presAssocID="{4A790AFA-F8FC-4B06-8C73-606B8B7F72B1}" presName="rootComposite" presStyleCnt="0"/>
      <dgm:spPr/>
    </dgm:pt>
    <dgm:pt modelId="{8D3F514F-EED6-49D7-8C29-E43FB16BE5C1}" type="pres">
      <dgm:prSet presAssocID="{4A790AFA-F8FC-4B06-8C73-606B8B7F72B1}" presName="rootText" presStyleLbl="node2" presStyleIdx="2" presStyleCnt="3">
        <dgm:presLayoutVars>
          <dgm:chPref val="3"/>
        </dgm:presLayoutVars>
      </dgm:prSet>
      <dgm:spPr/>
    </dgm:pt>
    <dgm:pt modelId="{AE914D7C-9859-43E3-837A-65A160FDC0B7}" type="pres">
      <dgm:prSet presAssocID="{4A790AFA-F8FC-4B06-8C73-606B8B7F72B1}" presName="rootConnector" presStyleLbl="node2" presStyleIdx="2" presStyleCnt="3"/>
      <dgm:spPr/>
    </dgm:pt>
    <dgm:pt modelId="{45D016D1-D9A5-471C-808E-8180A28012BC}" type="pres">
      <dgm:prSet presAssocID="{4A790AFA-F8FC-4B06-8C73-606B8B7F72B1}" presName="hierChild4" presStyleCnt="0"/>
      <dgm:spPr/>
    </dgm:pt>
    <dgm:pt modelId="{59090E7F-50B8-4091-9E81-515ABBFD342E}" type="pres">
      <dgm:prSet presAssocID="{4A790AFA-F8FC-4B06-8C73-606B8B7F72B1}" presName="hierChild5" presStyleCnt="0"/>
      <dgm:spPr/>
    </dgm:pt>
    <dgm:pt modelId="{CAA27166-CCE9-421C-9061-31010B5A02BA}" type="pres">
      <dgm:prSet presAssocID="{3DB187F1-055D-411E-88B5-E194ED1ABF1C}" presName="hierChild3" presStyleCnt="0"/>
      <dgm:spPr/>
    </dgm:pt>
    <dgm:pt modelId="{205E0593-7750-4CB2-9DC3-B77AD3EC385E}" type="pres">
      <dgm:prSet presAssocID="{041A33FE-0915-4144-BBE5-449B2BF71BA3}" presName="Name111" presStyleLbl="parChTrans1D2" presStyleIdx="3" presStyleCnt="4"/>
      <dgm:spPr/>
    </dgm:pt>
    <dgm:pt modelId="{82593AEC-6EFF-48F7-AD96-360161FFC435}" type="pres">
      <dgm:prSet presAssocID="{8B22509B-6F24-437A-9BE1-758146B85BFF}" presName="hierRoot3" presStyleCnt="0">
        <dgm:presLayoutVars>
          <dgm:hierBranch val="init"/>
        </dgm:presLayoutVars>
      </dgm:prSet>
      <dgm:spPr/>
    </dgm:pt>
    <dgm:pt modelId="{C0ED8DC3-60C6-4DDF-B715-30F41FE9E09D}" type="pres">
      <dgm:prSet presAssocID="{8B22509B-6F24-437A-9BE1-758146B85BFF}" presName="rootComposite3" presStyleCnt="0"/>
      <dgm:spPr/>
    </dgm:pt>
    <dgm:pt modelId="{927C93B1-814B-4D64-BB69-7579D87E7C0C}" type="pres">
      <dgm:prSet presAssocID="{8B22509B-6F24-437A-9BE1-758146B85BFF}" presName="rootText3" presStyleLbl="asst1" presStyleIdx="0" presStyleCnt="1">
        <dgm:presLayoutVars>
          <dgm:chPref val="3"/>
        </dgm:presLayoutVars>
      </dgm:prSet>
      <dgm:spPr/>
    </dgm:pt>
    <dgm:pt modelId="{0D1B6BB5-7ED7-413B-83FD-AACF4F519F70}" type="pres">
      <dgm:prSet presAssocID="{8B22509B-6F24-437A-9BE1-758146B85BFF}" presName="rootConnector3" presStyleLbl="asst1" presStyleIdx="0" presStyleCnt="1"/>
      <dgm:spPr/>
    </dgm:pt>
    <dgm:pt modelId="{F11098F3-10C4-4E8A-81A7-D79A36D7AB2D}" type="pres">
      <dgm:prSet presAssocID="{8B22509B-6F24-437A-9BE1-758146B85BFF}" presName="hierChild6" presStyleCnt="0"/>
      <dgm:spPr/>
    </dgm:pt>
    <dgm:pt modelId="{B553D330-B36B-4415-8A1B-10AC5FC982BD}" type="pres">
      <dgm:prSet presAssocID="{8B22509B-6F24-437A-9BE1-758146B85BFF}" presName="hierChild7" presStyleCnt="0"/>
      <dgm:spPr/>
    </dgm:pt>
  </dgm:ptLst>
  <dgm:cxnLst>
    <dgm:cxn modelId="{386B6902-C415-4842-85E6-E483E8296992}" srcId="{3DB187F1-055D-411E-88B5-E194ED1ABF1C}" destId="{4D6682E0-9AEF-40E2-8FAA-F0396A007619}" srcOrd="1" destOrd="0" parTransId="{0BA7C755-2672-4EEF-9156-5AAE2DD2F584}" sibTransId="{710D964A-C464-4337-8D7A-ED54856ACD42}"/>
    <dgm:cxn modelId="{F0F83D0D-A5AE-4FE7-9026-5FFCD19AAB43}" srcId="{3DB187F1-055D-411E-88B5-E194ED1ABF1C}" destId="{CE6229D2-465F-41F1-B149-7270A5E7F499}" srcOrd="2" destOrd="0" parTransId="{85737746-3B92-4505-AB12-0BC16B8D0A03}" sibTransId="{2564EB04-DD9B-470F-817E-5BC3A9140745}"/>
    <dgm:cxn modelId="{B4346D0F-241A-4520-8BF2-539FD6478FED}" type="presOf" srcId="{CE6229D2-465F-41F1-B149-7270A5E7F499}" destId="{3313FB86-3825-4B0F-8C17-35C49EFD8BE6}" srcOrd="0" destOrd="0" presId="urn:microsoft.com/office/officeart/2005/8/layout/orgChart1"/>
    <dgm:cxn modelId="{C6208F22-36C8-432E-8D9A-AF5CEFF3E3A1}" type="presOf" srcId="{4D6682E0-9AEF-40E2-8FAA-F0396A007619}" destId="{0600D93D-231E-4AF2-B553-FE51BE5BB535}" srcOrd="0" destOrd="0" presId="urn:microsoft.com/office/officeart/2005/8/layout/orgChart1"/>
    <dgm:cxn modelId="{5C752B65-0BF7-4D31-8970-50F55FA3EC7E}" type="presOf" srcId="{3DB187F1-055D-411E-88B5-E194ED1ABF1C}" destId="{BE212F50-1D8D-4404-B8CE-8D11BC02325C}" srcOrd="1" destOrd="0" presId="urn:microsoft.com/office/officeart/2005/8/layout/orgChart1"/>
    <dgm:cxn modelId="{7F3FED67-7F4B-428B-A883-8CA9349B7623}" type="presOf" srcId="{8B22509B-6F24-437A-9BE1-758146B85BFF}" destId="{0D1B6BB5-7ED7-413B-83FD-AACF4F519F70}" srcOrd="1" destOrd="0" presId="urn:microsoft.com/office/officeart/2005/8/layout/orgChart1"/>
    <dgm:cxn modelId="{0492D173-BB4E-4FF0-9898-5E230E20B0B8}" type="presOf" srcId="{85737746-3B92-4505-AB12-0BC16B8D0A03}" destId="{963B063B-51C8-4895-97DA-EDF42DEB0A89}" srcOrd="0" destOrd="0" presId="urn:microsoft.com/office/officeart/2005/8/layout/orgChart1"/>
    <dgm:cxn modelId="{27182274-A8C1-4F4E-889C-88D4FA5A5FFA}" type="presOf" srcId="{8B22509B-6F24-437A-9BE1-758146B85BFF}" destId="{927C93B1-814B-4D64-BB69-7579D87E7C0C}" srcOrd="0" destOrd="0" presId="urn:microsoft.com/office/officeart/2005/8/layout/orgChart1"/>
    <dgm:cxn modelId="{70089E55-55BC-4851-9DF1-02B2B336388B}" type="presOf" srcId="{A790BC78-A329-42E9-817F-31849CDFDE72}" destId="{2EA7E006-D91F-43A8-BFDB-4AEFA774D620}" srcOrd="0" destOrd="0" presId="urn:microsoft.com/office/officeart/2005/8/layout/orgChart1"/>
    <dgm:cxn modelId="{0FBA1659-4AB5-48D0-B663-5CA1124C8977}" type="presOf" srcId="{041A33FE-0915-4144-BBE5-449B2BF71BA3}" destId="{205E0593-7750-4CB2-9DC3-B77AD3EC385E}" srcOrd="0" destOrd="0" presId="urn:microsoft.com/office/officeart/2005/8/layout/orgChart1"/>
    <dgm:cxn modelId="{306F345A-7F06-4DD8-9F2C-90AD4EC6E286}" type="presOf" srcId="{4A790AFA-F8FC-4B06-8C73-606B8B7F72B1}" destId="{AE914D7C-9859-43E3-837A-65A160FDC0B7}" srcOrd="1" destOrd="0" presId="urn:microsoft.com/office/officeart/2005/8/layout/orgChart1"/>
    <dgm:cxn modelId="{22B2667A-6F5B-41C4-8A53-38494539FD2B}" type="presOf" srcId="{BF1688FE-1676-4BC1-A3C0-6804BFAFABFD}" destId="{A138EC22-6B30-4338-84D0-BCB8DFA24720}" srcOrd="0" destOrd="0" presId="urn:microsoft.com/office/officeart/2005/8/layout/orgChart1"/>
    <dgm:cxn modelId="{A7BC5F7B-3600-4744-9C52-F94C611EA389}" srcId="{3DB187F1-055D-411E-88B5-E194ED1ABF1C}" destId="{4A790AFA-F8FC-4B06-8C73-606B8B7F72B1}" srcOrd="3" destOrd="0" parTransId="{BF1688FE-1676-4BC1-A3C0-6804BFAFABFD}" sibTransId="{D5B54F0E-21F5-4DE6-B2EC-2D02FE3C5D69}"/>
    <dgm:cxn modelId="{0440047E-1C23-4033-8F49-9AC9152087F7}" srcId="{3DB187F1-055D-411E-88B5-E194ED1ABF1C}" destId="{8B22509B-6F24-437A-9BE1-758146B85BFF}" srcOrd="0" destOrd="0" parTransId="{041A33FE-0915-4144-BBE5-449B2BF71BA3}" sibTransId="{9450C124-66B9-4FF8-9E13-F31F617FD3C6}"/>
    <dgm:cxn modelId="{FA8F8C89-9D27-4C49-905D-6EAE42CA4E68}" type="presOf" srcId="{0BA7C755-2672-4EEF-9156-5AAE2DD2F584}" destId="{E64CF8FD-55B4-454E-AFF4-FAF89812718B}" srcOrd="0" destOrd="0" presId="urn:microsoft.com/office/officeart/2005/8/layout/orgChart1"/>
    <dgm:cxn modelId="{BDE8898B-0D07-42E9-91F4-15FBCE62B49D}" type="presOf" srcId="{4D6682E0-9AEF-40E2-8FAA-F0396A007619}" destId="{A3A8350D-D809-4AE8-9290-BA14E341B5D4}" srcOrd="1" destOrd="0" presId="urn:microsoft.com/office/officeart/2005/8/layout/orgChart1"/>
    <dgm:cxn modelId="{6EE8469A-E4AD-4454-A627-A35EFD7DBBDF}" type="presOf" srcId="{4A790AFA-F8FC-4B06-8C73-606B8B7F72B1}" destId="{8D3F514F-EED6-49D7-8C29-E43FB16BE5C1}" srcOrd="0" destOrd="0" presId="urn:microsoft.com/office/officeart/2005/8/layout/orgChart1"/>
    <dgm:cxn modelId="{9B4DDEB5-24CE-4B50-8F9A-675DEA782FA7}" type="presOf" srcId="{3DB187F1-055D-411E-88B5-E194ED1ABF1C}" destId="{992682CF-C1A4-4B02-A9C2-D384E18ABDC7}" srcOrd="0" destOrd="0" presId="urn:microsoft.com/office/officeart/2005/8/layout/orgChart1"/>
    <dgm:cxn modelId="{DE3AFAC6-B867-4A63-9EFE-412237FA3A23}" srcId="{A790BC78-A329-42E9-817F-31849CDFDE72}" destId="{3DB187F1-055D-411E-88B5-E194ED1ABF1C}" srcOrd="0" destOrd="0" parTransId="{67E92A53-909A-4C81-856D-123A52DA0DFA}" sibTransId="{804A808E-36A4-49CD-A8EA-A7F26EA4EE60}"/>
    <dgm:cxn modelId="{F9B31DF8-A2BC-4BE2-8910-EF42269799D6}" type="presOf" srcId="{CE6229D2-465F-41F1-B149-7270A5E7F499}" destId="{8FB7DBB6-3A02-40EE-9781-25F9701FABE4}" srcOrd="1" destOrd="0" presId="urn:microsoft.com/office/officeart/2005/8/layout/orgChart1"/>
    <dgm:cxn modelId="{B60E49B2-013B-4644-8AC4-47C81454303C}" type="presParOf" srcId="{2EA7E006-D91F-43A8-BFDB-4AEFA774D620}" destId="{AF4FB3BA-5E86-488F-980E-3C26070DE778}" srcOrd="0" destOrd="0" presId="urn:microsoft.com/office/officeart/2005/8/layout/orgChart1"/>
    <dgm:cxn modelId="{30C5A9E7-9EAB-4571-81BC-8D45B1F8B9F1}" type="presParOf" srcId="{AF4FB3BA-5E86-488F-980E-3C26070DE778}" destId="{6253A480-EB79-466F-9F06-502649434BE3}" srcOrd="0" destOrd="0" presId="urn:microsoft.com/office/officeart/2005/8/layout/orgChart1"/>
    <dgm:cxn modelId="{ABA365EA-8138-44C1-B242-C3810660B396}" type="presParOf" srcId="{6253A480-EB79-466F-9F06-502649434BE3}" destId="{992682CF-C1A4-4B02-A9C2-D384E18ABDC7}" srcOrd="0" destOrd="0" presId="urn:microsoft.com/office/officeart/2005/8/layout/orgChart1"/>
    <dgm:cxn modelId="{78B00B88-CD0D-412B-8CFC-EF941D1BA6B6}" type="presParOf" srcId="{6253A480-EB79-466F-9F06-502649434BE3}" destId="{BE212F50-1D8D-4404-B8CE-8D11BC02325C}" srcOrd="1" destOrd="0" presId="urn:microsoft.com/office/officeart/2005/8/layout/orgChart1"/>
    <dgm:cxn modelId="{11923B62-53FD-4E8A-B2E8-5EF3012B8D54}" type="presParOf" srcId="{AF4FB3BA-5E86-488F-980E-3C26070DE778}" destId="{EA213A1C-808A-40E4-84F8-CC9D4F89827D}" srcOrd="1" destOrd="0" presId="urn:microsoft.com/office/officeart/2005/8/layout/orgChart1"/>
    <dgm:cxn modelId="{7C1B2C82-33B7-404C-9F08-84781FAF5B4A}" type="presParOf" srcId="{EA213A1C-808A-40E4-84F8-CC9D4F89827D}" destId="{E64CF8FD-55B4-454E-AFF4-FAF89812718B}" srcOrd="0" destOrd="0" presId="urn:microsoft.com/office/officeart/2005/8/layout/orgChart1"/>
    <dgm:cxn modelId="{BDAFA805-77F1-4CBC-B0B7-3C023BFBEBC5}" type="presParOf" srcId="{EA213A1C-808A-40E4-84F8-CC9D4F89827D}" destId="{074FA96A-5586-445D-A6C3-3FBF83790B52}" srcOrd="1" destOrd="0" presId="urn:microsoft.com/office/officeart/2005/8/layout/orgChart1"/>
    <dgm:cxn modelId="{B3D24C06-E776-4215-B182-8DC57376BF25}" type="presParOf" srcId="{074FA96A-5586-445D-A6C3-3FBF83790B52}" destId="{D49EA24B-4C0A-4CE2-AF57-CC8C5C6A7ECE}" srcOrd="0" destOrd="0" presId="urn:microsoft.com/office/officeart/2005/8/layout/orgChart1"/>
    <dgm:cxn modelId="{B4A2CD92-5D8C-485C-B736-E128CA875308}" type="presParOf" srcId="{D49EA24B-4C0A-4CE2-AF57-CC8C5C6A7ECE}" destId="{0600D93D-231E-4AF2-B553-FE51BE5BB535}" srcOrd="0" destOrd="0" presId="urn:microsoft.com/office/officeart/2005/8/layout/orgChart1"/>
    <dgm:cxn modelId="{1E8EB194-EF9B-4ECD-92A6-E68D6BB62149}" type="presParOf" srcId="{D49EA24B-4C0A-4CE2-AF57-CC8C5C6A7ECE}" destId="{A3A8350D-D809-4AE8-9290-BA14E341B5D4}" srcOrd="1" destOrd="0" presId="urn:microsoft.com/office/officeart/2005/8/layout/orgChart1"/>
    <dgm:cxn modelId="{39ADD393-B68D-4F7B-BCBC-175E8DE04CD2}" type="presParOf" srcId="{074FA96A-5586-445D-A6C3-3FBF83790B52}" destId="{59D2B702-3A55-45C5-A6EF-9CAC6D7CA358}" srcOrd="1" destOrd="0" presId="urn:microsoft.com/office/officeart/2005/8/layout/orgChart1"/>
    <dgm:cxn modelId="{92556A01-1599-48FA-893F-C30BF42623CE}" type="presParOf" srcId="{074FA96A-5586-445D-A6C3-3FBF83790B52}" destId="{2D12B472-94C0-449F-932C-2BDE9DDC7B9F}" srcOrd="2" destOrd="0" presId="urn:microsoft.com/office/officeart/2005/8/layout/orgChart1"/>
    <dgm:cxn modelId="{F99761DE-7A54-41EF-A69C-DFF69200E42B}" type="presParOf" srcId="{EA213A1C-808A-40E4-84F8-CC9D4F89827D}" destId="{963B063B-51C8-4895-97DA-EDF42DEB0A89}" srcOrd="2" destOrd="0" presId="urn:microsoft.com/office/officeart/2005/8/layout/orgChart1"/>
    <dgm:cxn modelId="{19349B9C-A124-4932-911B-2832418B444E}" type="presParOf" srcId="{EA213A1C-808A-40E4-84F8-CC9D4F89827D}" destId="{FED33077-5033-434D-9A95-811ACD100352}" srcOrd="3" destOrd="0" presId="urn:microsoft.com/office/officeart/2005/8/layout/orgChart1"/>
    <dgm:cxn modelId="{37B6320C-7410-4783-8BB3-DF92662D0EA6}" type="presParOf" srcId="{FED33077-5033-434D-9A95-811ACD100352}" destId="{1C2CD3D6-337E-4BDB-A487-7C7742346CDD}" srcOrd="0" destOrd="0" presId="urn:microsoft.com/office/officeart/2005/8/layout/orgChart1"/>
    <dgm:cxn modelId="{8082F8D6-B995-4613-977C-2FEE097B44B6}" type="presParOf" srcId="{1C2CD3D6-337E-4BDB-A487-7C7742346CDD}" destId="{3313FB86-3825-4B0F-8C17-35C49EFD8BE6}" srcOrd="0" destOrd="0" presId="urn:microsoft.com/office/officeart/2005/8/layout/orgChart1"/>
    <dgm:cxn modelId="{E871B9F7-51F8-4847-8008-CECB4485ED81}" type="presParOf" srcId="{1C2CD3D6-337E-4BDB-A487-7C7742346CDD}" destId="{8FB7DBB6-3A02-40EE-9781-25F9701FABE4}" srcOrd="1" destOrd="0" presId="urn:microsoft.com/office/officeart/2005/8/layout/orgChart1"/>
    <dgm:cxn modelId="{8FA4FD5C-FB04-4121-9178-647CEA99317E}" type="presParOf" srcId="{FED33077-5033-434D-9A95-811ACD100352}" destId="{CE94B900-0072-4636-BC35-D6234F54116F}" srcOrd="1" destOrd="0" presId="urn:microsoft.com/office/officeart/2005/8/layout/orgChart1"/>
    <dgm:cxn modelId="{27CF2C47-CDA9-4E36-AB4B-146384856569}" type="presParOf" srcId="{FED33077-5033-434D-9A95-811ACD100352}" destId="{8F03D853-573D-4385-BCED-0750EACB4969}" srcOrd="2" destOrd="0" presId="urn:microsoft.com/office/officeart/2005/8/layout/orgChart1"/>
    <dgm:cxn modelId="{AC8C2174-FDBD-485F-892D-A4B73F53B80E}" type="presParOf" srcId="{EA213A1C-808A-40E4-84F8-CC9D4F89827D}" destId="{A138EC22-6B30-4338-84D0-BCB8DFA24720}" srcOrd="4" destOrd="0" presId="urn:microsoft.com/office/officeart/2005/8/layout/orgChart1"/>
    <dgm:cxn modelId="{9CD711F6-DE64-41EC-9058-49AFC16F7111}" type="presParOf" srcId="{EA213A1C-808A-40E4-84F8-CC9D4F89827D}" destId="{6D6FE2AE-8547-44AB-A89C-737923B16068}" srcOrd="5" destOrd="0" presId="urn:microsoft.com/office/officeart/2005/8/layout/orgChart1"/>
    <dgm:cxn modelId="{E49330C3-598D-47C9-9387-FCCDF1C66092}" type="presParOf" srcId="{6D6FE2AE-8547-44AB-A89C-737923B16068}" destId="{2106810A-E1C1-4F08-B8F4-02F7311B866C}" srcOrd="0" destOrd="0" presId="urn:microsoft.com/office/officeart/2005/8/layout/orgChart1"/>
    <dgm:cxn modelId="{A22CCCB1-09F7-4DEA-9068-610EEE386CB2}" type="presParOf" srcId="{2106810A-E1C1-4F08-B8F4-02F7311B866C}" destId="{8D3F514F-EED6-49D7-8C29-E43FB16BE5C1}" srcOrd="0" destOrd="0" presId="urn:microsoft.com/office/officeart/2005/8/layout/orgChart1"/>
    <dgm:cxn modelId="{E9AC69FE-B263-454C-A880-6E90F94F510C}" type="presParOf" srcId="{2106810A-E1C1-4F08-B8F4-02F7311B866C}" destId="{AE914D7C-9859-43E3-837A-65A160FDC0B7}" srcOrd="1" destOrd="0" presId="urn:microsoft.com/office/officeart/2005/8/layout/orgChart1"/>
    <dgm:cxn modelId="{EEDD565E-6D50-4815-880C-816E22682092}" type="presParOf" srcId="{6D6FE2AE-8547-44AB-A89C-737923B16068}" destId="{45D016D1-D9A5-471C-808E-8180A28012BC}" srcOrd="1" destOrd="0" presId="urn:microsoft.com/office/officeart/2005/8/layout/orgChart1"/>
    <dgm:cxn modelId="{C74BF3DC-22E1-4DFC-B641-64A705D0E256}" type="presParOf" srcId="{6D6FE2AE-8547-44AB-A89C-737923B16068}" destId="{59090E7F-50B8-4091-9E81-515ABBFD342E}" srcOrd="2" destOrd="0" presId="urn:microsoft.com/office/officeart/2005/8/layout/orgChart1"/>
    <dgm:cxn modelId="{902C86E3-4F77-4C81-97B0-CC0C25FD3F4B}" type="presParOf" srcId="{AF4FB3BA-5E86-488F-980E-3C26070DE778}" destId="{CAA27166-CCE9-421C-9061-31010B5A02BA}" srcOrd="2" destOrd="0" presId="urn:microsoft.com/office/officeart/2005/8/layout/orgChart1"/>
    <dgm:cxn modelId="{EFF33ECD-2D68-495F-93DC-B88BA6E993A7}" type="presParOf" srcId="{CAA27166-CCE9-421C-9061-31010B5A02BA}" destId="{205E0593-7750-4CB2-9DC3-B77AD3EC385E}" srcOrd="0" destOrd="0" presId="urn:microsoft.com/office/officeart/2005/8/layout/orgChart1"/>
    <dgm:cxn modelId="{8EA57235-5443-4610-BDF3-17ABA75A01FC}" type="presParOf" srcId="{CAA27166-CCE9-421C-9061-31010B5A02BA}" destId="{82593AEC-6EFF-48F7-AD96-360161FFC435}" srcOrd="1" destOrd="0" presId="urn:microsoft.com/office/officeart/2005/8/layout/orgChart1"/>
    <dgm:cxn modelId="{31014B3F-346A-4960-9806-BAEEFFA0C9D9}" type="presParOf" srcId="{82593AEC-6EFF-48F7-AD96-360161FFC435}" destId="{C0ED8DC3-60C6-4DDF-B715-30F41FE9E09D}" srcOrd="0" destOrd="0" presId="urn:microsoft.com/office/officeart/2005/8/layout/orgChart1"/>
    <dgm:cxn modelId="{5F2A8683-6225-43D6-ABA3-72EEEA854D7D}" type="presParOf" srcId="{C0ED8DC3-60C6-4DDF-B715-30F41FE9E09D}" destId="{927C93B1-814B-4D64-BB69-7579D87E7C0C}" srcOrd="0" destOrd="0" presId="urn:microsoft.com/office/officeart/2005/8/layout/orgChart1"/>
    <dgm:cxn modelId="{27083DC6-8BBF-416C-8498-70AFB6A7159A}" type="presParOf" srcId="{C0ED8DC3-60C6-4DDF-B715-30F41FE9E09D}" destId="{0D1B6BB5-7ED7-413B-83FD-AACF4F519F70}" srcOrd="1" destOrd="0" presId="urn:microsoft.com/office/officeart/2005/8/layout/orgChart1"/>
    <dgm:cxn modelId="{91E2755F-D359-49A4-B9D6-5F8F9836A7D6}" type="presParOf" srcId="{82593AEC-6EFF-48F7-AD96-360161FFC435}" destId="{F11098F3-10C4-4E8A-81A7-D79A36D7AB2D}" srcOrd="1" destOrd="0" presId="urn:microsoft.com/office/officeart/2005/8/layout/orgChart1"/>
    <dgm:cxn modelId="{8B08D98A-7DE3-4633-B76F-58B45D15D1CE}" type="presParOf" srcId="{82593AEC-6EFF-48F7-AD96-360161FFC435}" destId="{B553D330-B36B-4415-8A1B-10AC5FC982BD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30640A1-947F-414E-9BED-2F71363E9A0E}" type="doc">
      <dgm:prSet loTypeId="urn:microsoft.com/office/officeart/2005/8/layout/vList5" loCatId="list" qsTypeId="urn:microsoft.com/office/officeart/2005/8/quickstyle/simple1" qsCatId="simple" csTypeId="urn:microsoft.com/office/officeart/2005/8/colors/accent0_2" csCatId="mainScheme" phldr="0"/>
      <dgm:spPr/>
      <dgm:t>
        <a:bodyPr/>
        <a:lstStyle/>
        <a:p>
          <a:endParaRPr lang="es-EC"/>
        </a:p>
      </dgm:t>
    </dgm:pt>
    <dgm:pt modelId="{E84A9CF2-CD35-4ECA-AFC0-2B32E9AD1ED3}">
      <dgm:prSet phldrT="[Texto]" phldr="1"/>
      <dgm:spPr/>
      <dgm:t>
        <a:bodyPr/>
        <a:lstStyle/>
        <a:p>
          <a:endParaRPr lang="es-EC"/>
        </a:p>
      </dgm:t>
    </dgm:pt>
    <dgm:pt modelId="{7FF40DDE-8288-43F5-8718-DBC47E5F3A50}" type="parTrans" cxnId="{0D4F17CE-B5AD-4A47-8CB1-2CDD81A5EC21}">
      <dgm:prSet/>
      <dgm:spPr/>
      <dgm:t>
        <a:bodyPr/>
        <a:lstStyle/>
        <a:p>
          <a:endParaRPr lang="es-EC"/>
        </a:p>
      </dgm:t>
    </dgm:pt>
    <dgm:pt modelId="{4EC1E37B-DC35-4D3F-86D2-B4DB64D64835}" type="sibTrans" cxnId="{0D4F17CE-B5AD-4A47-8CB1-2CDD81A5EC21}">
      <dgm:prSet/>
      <dgm:spPr/>
      <dgm:t>
        <a:bodyPr/>
        <a:lstStyle/>
        <a:p>
          <a:endParaRPr lang="es-EC"/>
        </a:p>
      </dgm:t>
    </dgm:pt>
    <dgm:pt modelId="{9D01DC3C-1171-4116-937C-36C76DA82AC0}">
      <dgm:prSet phldrT="[Texto]" phldr="1"/>
      <dgm:spPr/>
      <dgm:t>
        <a:bodyPr/>
        <a:lstStyle/>
        <a:p>
          <a:endParaRPr lang="es-EC"/>
        </a:p>
      </dgm:t>
    </dgm:pt>
    <dgm:pt modelId="{08C5FD92-AD2E-4D58-AFCF-E0AEB005EC7A}" type="parTrans" cxnId="{4F01B670-BC76-46E7-B926-81DCFF076BC5}">
      <dgm:prSet/>
      <dgm:spPr/>
      <dgm:t>
        <a:bodyPr/>
        <a:lstStyle/>
        <a:p>
          <a:endParaRPr lang="es-EC"/>
        </a:p>
      </dgm:t>
    </dgm:pt>
    <dgm:pt modelId="{9552C2DE-231A-4326-95CA-63F4D6F4421C}" type="sibTrans" cxnId="{4F01B670-BC76-46E7-B926-81DCFF076BC5}">
      <dgm:prSet/>
      <dgm:spPr/>
      <dgm:t>
        <a:bodyPr/>
        <a:lstStyle/>
        <a:p>
          <a:endParaRPr lang="es-EC"/>
        </a:p>
      </dgm:t>
    </dgm:pt>
    <dgm:pt modelId="{961FD853-0B3C-4A52-A5B0-542397F35620}">
      <dgm:prSet phldrT="[Texto]" phldr="1"/>
      <dgm:spPr/>
      <dgm:t>
        <a:bodyPr/>
        <a:lstStyle/>
        <a:p>
          <a:endParaRPr lang="es-EC"/>
        </a:p>
      </dgm:t>
    </dgm:pt>
    <dgm:pt modelId="{25DDC99D-F1CB-41C0-8985-7EFFE92893A9}" type="parTrans" cxnId="{CD3CE06F-D368-41EA-87D8-C953C0856741}">
      <dgm:prSet/>
      <dgm:spPr/>
      <dgm:t>
        <a:bodyPr/>
        <a:lstStyle/>
        <a:p>
          <a:endParaRPr lang="es-EC"/>
        </a:p>
      </dgm:t>
    </dgm:pt>
    <dgm:pt modelId="{8EF3C82A-13CB-4A58-9B35-A633C5D8E7E2}" type="sibTrans" cxnId="{CD3CE06F-D368-41EA-87D8-C953C0856741}">
      <dgm:prSet/>
      <dgm:spPr/>
      <dgm:t>
        <a:bodyPr/>
        <a:lstStyle/>
        <a:p>
          <a:endParaRPr lang="es-EC"/>
        </a:p>
      </dgm:t>
    </dgm:pt>
    <dgm:pt modelId="{3C9054E9-3643-4978-88F2-C952768E0599}">
      <dgm:prSet phldrT="[Texto]" phldr="1"/>
      <dgm:spPr/>
      <dgm:t>
        <a:bodyPr/>
        <a:lstStyle/>
        <a:p>
          <a:endParaRPr lang="es-EC"/>
        </a:p>
      </dgm:t>
    </dgm:pt>
    <dgm:pt modelId="{98ADF71D-FEDB-4E25-ABE2-06732BB9B132}" type="parTrans" cxnId="{F1BB7A54-A2B8-4581-AA58-13C49D062E29}">
      <dgm:prSet/>
      <dgm:spPr/>
      <dgm:t>
        <a:bodyPr/>
        <a:lstStyle/>
        <a:p>
          <a:endParaRPr lang="es-EC"/>
        </a:p>
      </dgm:t>
    </dgm:pt>
    <dgm:pt modelId="{F5603FC7-4293-4446-AE22-453FE29C5716}" type="sibTrans" cxnId="{F1BB7A54-A2B8-4581-AA58-13C49D062E29}">
      <dgm:prSet/>
      <dgm:spPr/>
      <dgm:t>
        <a:bodyPr/>
        <a:lstStyle/>
        <a:p>
          <a:endParaRPr lang="es-EC"/>
        </a:p>
      </dgm:t>
    </dgm:pt>
    <dgm:pt modelId="{B816C335-9096-4C4B-ACF9-2C3D37B8C6FA}">
      <dgm:prSet phldrT="[Texto]" phldr="1"/>
      <dgm:spPr/>
      <dgm:t>
        <a:bodyPr/>
        <a:lstStyle/>
        <a:p>
          <a:endParaRPr lang="es-EC"/>
        </a:p>
      </dgm:t>
    </dgm:pt>
    <dgm:pt modelId="{86C957CF-7B5A-4FED-9A64-3E609C1DF044}" type="parTrans" cxnId="{E94D2497-09B7-4E6E-BCBC-9EB9A3498265}">
      <dgm:prSet/>
      <dgm:spPr/>
      <dgm:t>
        <a:bodyPr/>
        <a:lstStyle/>
        <a:p>
          <a:endParaRPr lang="es-EC"/>
        </a:p>
      </dgm:t>
    </dgm:pt>
    <dgm:pt modelId="{8E5635A9-8D8F-45D6-94E7-257E288C1B58}" type="sibTrans" cxnId="{E94D2497-09B7-4E6E-BCBC-9EB9A3498265}">
      <dgm:prSet/>
      <dgm:spPr/>
      <dgm:t>
        <a:bodyPr/>
        <a:lstStyle/>
        <a:p>
          <a:endParaRPr lang="es-EC"/>
        </a:p>
      </dgm:t>
    </dgm:pt>
    <dgm:pt modelId="{4006BA93-B165-481E-B567-AC3C4BE33591}">
      <dgm:prSet phldrT="[Texto]" phldr="1"/>
      <dgm:spPr/>
      <dgm:t>
        <a:bodyPr/>
        <a:lstStyle/>
        <a:p>
          <a:endParaRPr lang="es-EC"/>
        </a:p>
      </dgm:t>
    </dgm:pt>
    <dgm:pt modelId="{F6511636-9457-4771-882B-D8284CC9C94D}" type="parTrans" cxnId="{C91B3F8B-441D-4CDB-AC94-35DCA7C74528}">
      <dgm:prSet/>
      <dgm:spPr/>
      <dgm:t>
        <a:bodyPr/>
        <a:lstStyle/>
        <a:p>
          <a:endParaRPr lang="es-EC"/>
        </a:p>
      </dgm:t>
    </dgm:pt>
    <dgm:pt modelId="{1C9649B4-9DB5-4D4B-9194-2A6F0D44FD09}" type="sibTrans" cxnId="{C91B3F8B-441D-4CDB-AC94-35DCA7C74528}">
      <dgm:prSet/>
      <dgm:spPr/>
      <dgm:t>
        <a:bodyPr/>
        <a:lstStyle/>
        <a:p>
          <a:endParaRPr lang="es-EC"/>
        </a:p>
      </dgm:t>
    </dgm:pt>
    <dgm:pt modelId="{19B41CDB-657B-476C-9C5C-4CAD52FD7A9C}">
      <dgm:prSet phldrT="[Texto]" phldr="1"/>
      <dgm:spPr/>
      <dgm:t>
        <a:bodyPr/>
        <a:lstStyle/>
        <a:p>
          <a:endParaRPr lang="es-EC"/>
        </a:p>
      </dgm:t>
    </dgm:pt>
    <dgm:pt modelId="{957CF943-F366-4B35-B3DB-2ECFAB36BABE}" type="parTrans" cxnId="{C4D39096-CB48-43B1-9330-57ACB6447562}">
      <dgm:prSet/>
      <dgm:spPr/>
      <dgm:t>
        <a:bodyPr/>
        <a:lstStyle/>
        <a:p>
          <a:endParaRPr lang="es-EC"/>
        </a:p>
      </dgm:t>
    </dgm:pt>
    <dgm:pt modelId="{45EB316D-88C3-412C-83B1-A6AB52E39CAA}" type="sibTrans" cxnId="{C4D39096-CB48-43B1-9330-57ACB6447562}">
      <dgm:prSet/>
      <dgm:spPr/>
      <dgm:t>
        <a:bodyPr/>
        <a:lstStyle/>
        <a:p>
          <a:endParaRPr lang="es-EC"/>
        </a:p>
      </dgm:t>
    </dgm:pt>
    <dgm:pt modelId="{9DC05D14-ECA7-4FBB-A34E-F7DA24B1B5AB}">
      <dgm:prSet phldrT="[Texto]" phldr="1"/>
      <dgm:spPr/>
      <dgm:t>
        <a:bodyPr/>
        <a:lstStyle/>
        <a:p>
          <a:endParaRPr lang="es-EC"/>
        </a:p>
      </dgm:t>
    </dgm:pt>
    <dgm:pt modelId="{5B266CFF-3E64-4D50-97F6-975239A2E4F7}" type="parTrans" cxnId="{9F3B5C62-A7BD-4522-9175-90B45CA18093}">
      <dgm:prSet/>
      <dgm:spPr/>
      <dgm:t>
        <a:bodyPr/>
        <a:lstStyle/>
        <a:p>
          <a:endParaRPr lang="es-EC"/>
        </a:p>
      </dgm:t>
    </dgm:pt>
    <dgm:pt modelId="{FBD3348D-DFBB-4CE5-81C8-CAEE09A1B855}" type="sibTrans" cxnId="{9F3B5C62-A7BD-4522-9175-90B45CA18093}">
      <dgm:prSet/>
      <dgm:spPr/>
      <dgm:t>
        <a:bodyPr/>
        <a:lstStyle/>
        <a:p>
          <a:endParaRPr lang="es-EC"/>
        </a:p>
      </dgm:t>
    </dgm:pt>
    <dgm:pt modelId="{D8832881-EAF0-4470-807F-6E26DF651D7D}">
      <dgm:prSet phldrT="[Texto]" phldr="1"/>
      <dgm:spPr/>
      <dgm:t>
        <a:bodyPr/>
        <a:lstStyle/>
        <a:p>
          <a:endParaRPr lang="es-EC"/>
        </a:p>
      </dgm:t>
    </dgm:pt>
    <dgm:pt modelId="{7864AED0-A1F9-4C1D-8BC4-1860B49289D3}" type="parTrans" cxnId="{E6022973-4706-4B92-90CD-E5224E1BFE4F}">
      <dgm:prSet/>
      <dgm:spPr/>
      <dgm:t>
        <a:bodyPr/>
        <a:lstStyle/>
        <a:p>
          <a:endParaRPr lang="es-EC"/>
        </a:p>
      </dgm:t>
    </dgm:pt>
    <dgm:pt modelId="{2786D2E0-88CD-4066-9815-D459BE8E1AC2}" type="sibTrans" cxnId="{E6022973-4706-4B92-90CD-E5224E1BFE4F}">
      <dgm:prSet/>
      <dgm:spPr/>
      <dgm:t>
        <a:bodyPr/>
        <a:lstStyle/>
        <a:p>
          <a:endParaRPr lang="es-EC"/>
        </a:p>
      </dgm:t>
    </dgm:pt>
    <dgm:pt modelId="{28A38014-5B29-486C-8F5E-5F0DBBA2E534}" type="pres">
      <dgm:prSet presAssocID="{C30640A1-947F-414E-9BED-2F71363E9A0E}" presName="Name0" presStyleCnt="0">
        <dgm:presLayoutVars>
          <dgm:dir/>
          <dgm:animLvl val="lvl"/>
          <dgm:resizeHandles val="exact"/>
        </dgm:presLayoutVars>
      </dgm:prSet>
      <dgm:spPr/>
    </dgm:pt>
    <dgm:pt modelId="{97ADDF9B-D0E8-415F-AE86-2C4DDCFEEFB1}" type="pres">
      <dgm:prSet presAssocID="{E84A9CF2-CD35-4ECA-AFC0-2B32E9AD1ED3}" presName="linNode" presStyleCnt="0"/>
      <dgm:spPr/>
    </dgm:pt>
    <dgm:pt modelId="{C47A1010-9BC2-4BB1-AB10-A6F5ECB80CCB}" type="pres">
      <dgm:prSet presAssocID="{E84A9CF2-CD35-4ECA-AFC0-2B32E9AD1ED3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43941623-1DE9-443A-9164-10D36333AE76}" type="pres">
      <dgm:prSet presAssocID="{E84A9CF2-CD35-4ECA-AFC0-2B32E9AD1ED3}" presName="descendantText" presStyleLbl="alignAccFollowNode1" presStyleIdx="0" presStyleCnt="3">
        <dgm:presLayoutVars>
          <dgm:bulletEnabled val="1"/>
        </dgm:presLayoutVars>
      </dgm:prSet>
      <dgm:spPr/>
    </dgm:pt>
    <dgm:pt modelId="{C1A6032E-428A-4D7D-A372-BF12EF2F92F2}" type="pres">
      <dgm:prSet presAssocID="{4EC1E37B-DC35-4D3F-86D2-B4DB64D64835}" presName="sp" presStyleCnt="0"/>
      <dgm:spPr/>
    </dgm:pt>
    <dgm:pt modelId="{1B8E91B6-AF62-426E-A0D3-8A22CAF44F72}" type="pres">
      <dgm:prSet presAssocID="{3C9054E9-3643-4978-88F2-C952768E0599}" presName="linNode" presStyleCnt="0"/>
      <dgm:spPr/>
    </dgm:pt>
    <dgm:pt modelId="{2D0708A6-02FC-476E-85BA-D1C4A3B1AE34}" type="pres">
      <dgm:prSet presAssocID="{3C9054E9-3643-4978-88F2-C952768E0599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895FBCC6-BA2E-416F-9CA0-89DD5D6BE0B9}" type="pres">
      <dgm:prSet presAssocID="{3C9054E9-3643-4978-88F2-C952768E0599}" presName="descendantText" presStyleLbl="alignAccFollowNode1" presStyleIdx="1" presStyleCnt="3">
        <dgm:presLayoutVars>
          <dgm:bulletEnabled val="1"/>
        </dgm:presLayoutVars>
      </dgm:prSet>
      <dgm:spPr/>
    </dgm:pt>
    <dgm:pt modelId="{701E41EF-8D07-447F-B518-757385BC4B7A}" type="pres">
      <dgm:prSet presAssocID="{F5603FC7-4293-4446-AE22-453FE29C5716}" presName="sp" presStyleCnt="0"/>
      <dgm:spPr/>
    </dgm:pt>
    <dgm:pt modelId="{BDFD5270-7918-4A84-A052-D766EAEEE639}" type="pres">
      <dgm:prSet presAssocID="{19B41CDB-657B-476C-9C5C-4CAD52FD7A9C}" presName="linNode" presStyleCnt="0"/>
      <dgm:spPr/>
    </dgm:pt>
    <dgm:pt modelId="{F7979E0E-8595-48E6-91CB-AE7E21FEDF56}" type="pres">
      <dgm:prSet presAssocID="{19B41CDB-657B-476C-9C5C-4CAD52FD7A9C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DEE366B9-8FE5-4AA4-A262-228718887AF2}" type="pres">
      <dgm:prSet presAssocID="{19B41CDB-657B-476C-9C5C-4CAD52FD7A9C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B9FA7522-F859-4A22-BCC9-5EC62C1D4740}" type="presOf" srcId="{C30640A1-947F-414E-9BED-2F71363E9A0E}" destId="{28A38014-5B29-486C-8F5E-5F0DBBA2E534}" srcOrd="0" destOrd="0" presId="urn:microsoft.com/office/officeart/2005/8/layout/vList5"/>
    <dgm:cxn modelId="{17CAF523-0FB4-4E11-A9CC-4D0393FE1215}" type="presOf" srcId="{3C9054E9-3643-4978-88F2-C952768E0599}" destId="{2D0708A6-02FC-476E-85BA-D1C4A3B1AE34}" srcOrd="0" destOrd="0" presId="urn:microsoft.com/office/officeart/2005/8/layout/vList5"/>
    <dgm:cxn modelId="{CF461027-12A9-4E38-AA3B-384534E2329B}" type="presOf" srcId="{D8832881-EAF0-4470-807F-6E26DF651D7D}" destId="{DEE366B9-8FE5-4AA4-A262-228718887AF2}" srcOrd="0" destOrd="1" presId="urn:microsoft.com/office/officeart/2005/8/layout/vList5"/>
    <dgm:cxn modelId="{9F3B5C62-A7BD-4522-9175-90B45CA18093}" srcId="{19B41CDB-657B-476C-9C5C-4CAD52FD7A9C}" destId="{9DC05D14-ECA7-4FBB-A34E-F7DA24B1B5AB}" srcOrd="0" destOrd="0" parTransId="{5B266CFF-3E64-4D50-97F6-975239A2E4F7}" sibTransId="{FBD3348D-DFBB-4CE5-81C8-CAEE09A1B855}"/>
    <dgm:cxn modelId="{255C2B63-8F8A-42D6-960B-C3287D490B7D}" type="presOf" srcId="{E84A9CF2-CD35-4ECA-AFC0-2B32E9AD1ED3}" destId="{C47A1010-9BC2-4BB1-AB10-A6F5ECB80CCB}" srcOrd="0" destOrd="0" presId="urn:microsoft.com/office/officeart/2005/8/layout/vList5"/>
    <dgm:cxn modelId="{CD3CE06F-D368-41EA-87D8-C953C0856741}" srcId="{E84A9CF2-CD35-4ECA-AFC0-2B32E9AD1ED3}" destId="{961FD853-0B3C-4A52-A5B0-542397F35620}" srcOrd="1" destOrd="0" parTransId="{25DDC99D-F1CB-41C0-8985-7EFFE92893A9}" sibTransId="{8EF3C82A-13CB-4A58-9B35-A633C5D8E7E2}"/>
    <dgm:cxn modelId="{4F01B670-BC76-46E7-B926-81DCFF076BC5}" srcId="{E84A9CF2-CD35-4ECA-AFC0-2B32E9AD1ED3}" destId="{9D01DC3C-1171-4116-937C-36C76DA82AC0}" srcOrd="0" destOrd="0" parTransId="{08C5FD92-AD2E-4D58-AFCF-E0AEB005EC7A}" sibTransId="{9552C2DE-231A-4326-95CA-63F4D6F4421C}"/>
    <dgm:cxn modelId="{E6022973-4706-4B92-90CD-E5224E1BFE4F}" srcId="{19B41CDB-657B-476C-9C5C-4CAD52FD7A9C}" destId="{D8832881-EAF0-4470-807F-6E26DF651D7D}" srcOrd="1" destOrd="0" parTransId="{7864AED0-A1F9-4C1D-8BC4-1860B49289D3}" sibTransId="{2786D2E0-88CD-4066-9815-D459BE8E1AC2}"/>
    <dgm:cxn modelId="{F1BB7A54-A2B8-4581-AA58-13C49D062E29}" srcId="{C30640A1-947F-414E-9BED-2F71363E9A0E}" destId="{3C9054E9-3643-4978-88F2-C952768E0599}" srcOrd="1" destOrd="0" parTransId="{98ADF71D-FEDB-4E25-ABE2-06732BB9B132}" sibTransId="{F5603FC7-4293-4446-AE22-453FE29C5716}"/>
    <dgm:cxn modelId="{ED2CD686-E2EC-4980-9B2D-BC80F0444E6F}" type="presOf" srcId="{961FD853-0B3C-4A52-A5B0-542397F35620}" destId="{43941623-1DE9-443A-9164-10D36333AE76}" srcOrd="0" destOrd="1" presId="urn:microsoft.com/office/officeart/2005/8/layout/vList5"/>
    <dgm:cxn modelId="{C91B3F8B-441D-4CDB-AC94-35DCA7C74528}" srcId="{3C9054E9-3643-4978-88F2-C952768E0599}" destId="{4006BA93-B165-481E-B567-AC3C4BE33591}" srcOrd="1" destOrd="0" parTransId="{F6511636-9457-4771-882B-D8284CC9C94D}" sibTransId="{1C9649B4-9DB5-4D4B-9194-2A6F0D44FD09}"/>
    <dgm:cxn modelId="{30BD1C92-25CD-4E11-A775-C9C459D39B6C}" type="presOf" srcId="{9D01DC3C-1171-4116-937C-36C76DA82AC0}" destId="{43941623-1DE9-443A-9164-10D36333AE76}" srcOrd="0" destOrd="0" presId="urn:microsoft.com/office/officeart/2005/8/layout/vList5"/>
    <dgm:cxn modelId="{C4D39096-CB48-43B1-9330-57ACB6447562}" srcId="{C30640A1-947F-414E-9BED-2F71363E9A0E}" destId="{19B41CDB-657B-476C-9C5C-4CAD52FD7A9C}" srcOrd="2" destOrd="0" parTransId="{957CF943-F366-4B35-B3DB-2ECFAB36BABE}" sibTransId="{45EB316D-88C3-412C-83B1-A6AB52E39CAA}"/>
    <dgm:cxn modelId="{E94D2497-09B7-4E6E-BCBC-9EB9A3498265}" srcId="{3C9054E9-3643-4978-88F2-C952768E0599}" destId="{B816C335-9096-4C4B-ACF9-2C3D37B8C6FA}" srcOrd="0" destOrd="0" parTransId="{86C957CF-7B5A-4FED-9A64-3E609C1DF044}" sibTransId="{8E5635A9-8D8F-45D6-94E7-257E288C1B58}"/>
    <dgm:cxn modelId="{337F8AA2-EFB2-47FD-800D-2AF048C377A5}" type="presOf" srcId="{9DC05D14-ECA7-4FBB-A34E-F7DA24B1B5AB}" destId="{DEE366B9-8FE5-4AA4-A262-228718887AF2}" srcOrd="0" destOrd="0" presId="urn:microsoft.com/office/officeart/2005/8/layout/vList5"/>
    <dgm:cxn modelId="{BE8858AB-A792-453A-BEBA-D35C0A619DD4}" type="presOf" srcId="{B816C335-9096-4C4B-ACF9-2C3D37B8C6FA}" destId="{895FBCC6-BA2E-416F-9CA0-89DD5D6BE0B9}" srcOrd="0" destOrd="0" presId="urn:microsoft.com/office/officeart/2005/8/layout/vList5"/>
    <dgm:cxn modelId="{0D4F17CE-B5AD-4A47-8CB1-2CDD81A5EC21}" srcId="{C30640A1-947F-414E-9BED-2F71363E9A0E}" destId="{E84A9CF2-CD35-4ECA-AFC0-2B32E9AD1ED3}" srcOrd="0" destOrd="0" parTransId="{7FF40DDE-8288-43F5-8718-DBC47E5F3A50}" sibTransId="{4EC1E37B-DC35-4D3F-86D2-B4DB64D64835}"/>
    <dgm:cxn modelId="{47362BD1-A31D-49B3-A680-A74BC5AC0295}" type="presOf" srcId="{4006BA93-B165-481E-B567-AC3C4BE33591}" destId="{895FBCC6-BA2E-416F-9CA0-89DD5D6BE0B9}" srcOrd="0" destOrd="1" presId="urn:microsoft.com/office/officeart/2005/8/layout/vList5"/>
    <dgm:cxn modelId="{8783A3D8-FFCC-4440-9F53-F967ADD32C52}" type="presOf" srcId="{19B41CDB-657B-476C-9C5C-4CAD52FD7A9C}" destId="{F7979E0E-8595-48E6-91CB-AE7E21FEDF56}" srcOrd="0" destOrd="0" presId="urn:microsoft.com/office/officeart/2005/8/layout/vList5"/>
    <dgm:cxn modelId="{685877C5-7CA6-4B3A-A8C0-F29C5799C85F}" type="presParOf" srcId="{28A38014-5B29-486C-8F5E-5F0DBBA2E534}" destId="{97ADDF9B-D0E8-415F-AE86-2C4DDCFEEFB1}" srcOrd="0" destOrd="0" presId="urn:microsoft.com/office/officeart/2005/8/layout/vList5"/>
    <dgm:cxn modelId="{7BC456C5-FE7A-4C8A-B3E2-17C6B2EEDE67}" type="presParOf" srcId="{97ADDF9B-D0E8-415F-AE86-2C4DDCFEEFB1}" destId="{C47A1010-9BC2-4BB1-AB10-A6F5ECB80CCB}" srcOrd="0" destOrd="0" presId="urn:microsoft.com/office/officeart/2005/8/layout/vList5"/>
    <dgm:cxn modelId="{04B5C3F4-F0A7-4DA5-B39C-64408681F455}" type="presParOf" srcId="{97ADDF9B-D0E8-415F-AE86-2C4DDCFEEFB1}" destId="{43941623-1DE9-443A-9164-10D36333AE76}" srcOrd="1" destOrd="0" presId="urn:microsoft.com/office/officeart/2005/8/layout/vList5"/>
    <dgm:cxn modelId="{9EC7AEF6-4546-44D4-B207-C7FFFBE98103}" type="presParOf" srcId="{28A38014-5B29-486C-8F5E-5F0DBBA2E534}" destId="{C1A6032E-428A-4D7D-A372-BF12EF2F92F2}" srcOrd="1" destOrd="0" presId="urn:microsoft.com/office/officeart/2005/8/layout/vList5"/>
    <dgm:cxn modelId="{2475ABF1-46EC-47A3-90EB-AAFFFBD1FE1D}" type="presParOf" srcId="{28A38014-5B29-486C-8F5E-5F0DBBA2E534}" destId="{1B8E91B6-AF62-426E-A0D3-8A22CAF44F72}" srcOrd="2" destOrd="0" presId="urn:microsoft.com/office/officeart/2005/8/layout/vList5"/>
    <dgm:cxn modelId="{7483FB5C-65DC-44AF-AEC0-E7CA87A10202}" type="presParOf" srcId="{1B8E91B6-AF62-426E-A0D3-8A22CAF44F72}" destId="{2D0708A6-02FC-476E-85BA-D1C4A3B1AE34}" srcOrd="0" destOrd="0" presId="urn:microsoft.com/office/officeart/2005/8/layout/vList5"/>
    <dgm:cxn modelId="{B151D5D6-1182-46FA-A0BB-FE0DF9F94C5C}" type="presParOf" srcId="{1B8E91B6-AF62-426E-A0D3-8A22CAF44F72}" destId="{895FBCC6-BA2E-416F-9CA0-89DD5D6BE0B9}" srcOrd="1" destOrd="0" presId="urn:microsoft.com/office/officeart/2005/8/layout/vList5"/>
    <dgm:cxn modelId="{015178E3-BD6C-4989-8E8E-5BF59AF55CDC}" type="presParOf" srcId="{28A38014-5B29-486C-8F5E-5F0DBBA2E534}" destId="{701E41EF-8D07-447F-B518-757385BC4B7A}" srcOrd="3" destOrd="0" presId="urn:microsoft.com/office/officeart/2005/8/layout/vList5"/>
    <dgm:cxn modelId="{18DC983A-C0F6-4465-AAEF-96790C50C26B}" type="presParOf" srcId="{28A38014-5B29-486C-8F5E-5F0DBBA2E534}" destId="{BDFD5270-7918-4A84-A052-D766EAEEE639}" srcOrd="4" destOrd="0" presId="urn:microsoft.com/office/officeart/2005/8/layout/vList5"/>
    <dgm:cxn modelId="{CB548100-6234-437D-B2C3-26FE04691655}" type="presParOf" srcId="{BDFD5270-7918-4A84-A052-D766EAEEE639}" destId="{F7979E0E-8595-48E6-91CB-AE7E21FEDF56}" srcOrd="0" destOrd="0" presId="urn:microsoft.com/office/officeart/2005/8/layout/vList5"/>
    <dgm:cxn modelId="{78CE7B71-94E3-4AEE-8E7F-B19A208C94BD}" type="presParOf" srcId="{BDFD5270-7918-4A84-A052-D766EAEEE639}" destId="{DEE366B9-8FE5-4AA4-A262-228718887AF2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30640A1-947F-414E-9BED-2F71363E9A0E}" type="doc">
      <dgm:prSet loTypeId="urn:microsoft.com/office/officeart/2008/layout/VerticalCurvedList" loCatId="list" qsTypeId="urn:microsoft.com/office/officeart/2005/8/quickstyle/simple1" qsCatId="simple" csTypeId="urn:microsoft.com/office/officeart/2005/8/colors/accent0_2" csCatId="mainScheme" phldr="0"/>
      <dgm:spPr/>
      <dgm:t>
        <a:bodyPr/>
        <a:lstStyle/>
        <a:p>
          <a:endParaRPr lang="es-EC"/>
        </a:p>
      </dgm:t>
    </dgm:pt>
    <dgm:pt modelId="{A342A72B-D040-4D28-B10D-BE0EAC3EF8A8}">
      <dgm:prSet phldrT="[Texto]" phldr="1"/>
      <dgm:spPr/>
      <dgm:t>
        <a:bodyPr/>
        <a:lstStyle/>
        <a:p>
          <a:endParaRPr lang="es-EC"/>
        </a:p>
      </dgm:t>
    </dgm:pt>
    <dgm:pt modelId="{E45B5EA8-D10E-4446-8285-944EA8F39C91}" type="parTrans" cxnId="{1DB08144-CDE7-4A21-BA3D-46736F96CFC9}">
      <dgm:prSet/>
      <dgm:spPr/>
      <dgm:t>
        <a:bodyPr/>
        <a:lstStyle/>
        <a:p>
          <a:endParaRPr lang="es-EC"/>
        </a:p>
      </dgm:t>
    </dgm:pt>
    <dgm:pt modelId="{9F78CE2A-06D4-4B8A-8102-D8A833A0A361}" type="sibTrans" cxnId="{1DB08144-CDE7-4A21-BA3D-46736F96CFC9}">
      <dgm:prSet/>
      <dgm:spPr/>
      <dgm:t>
        <a:bodyPr/>
        <a:lstStyle/>
        <a:p>
          <a:endParaRPr lang="es-EC"/>
        </a:p>
      </dgm:t>
    </dgm:pt>
    <dgm:pt modelId="{67402C02-C638-48F6-9918-16723131ACE0}">
      <dgm:prSet phldrT="[Texto]" phldr="1"/>
      <dgm:spPr/>
      <dgm:t>
        <a:bodyPr/>
        <a:lstStyle/>
        <a:p>
          <a:endParaRPr lang="es-EC"/>
        </a:p>
      </dgm:t>
    </dgm:pt>
    <dgm:pt modelId="{B2BEF6AE-230E-4A8E-ACED-34FC4406CA3E}" type="parTrans" cxnId="{64955AA2-334A-4988-A1E7-F7606ECB08BD}">
      <dgm:prSet/>
      <dgm:spPr/>
      <dgm:t>
        <a:bodyPr/>
        <a:lstStyle/>
        <a:p>
          <a:endParaRPr lang="es-EC"/>
        </a:p>
      </dgm:t>
    </dgm:pt>
    <dgm:pt modelId="{73BACBCC-B674-4B90-82DE-4596E3DF8C08}" type="sibTrans" cxnId="{64955AA2-334A-4988-A1E7-F7606ECB08BD}">
      <dgm:prSet/>
      <dgm:spPr/>
      <dgm:t>
        <a:bodyPr/>
        <a:lstStyle/>
        <a:p>
          <a:endParaRPr lang="es-EC"/>
        </a:p>
      </dgm:t>
    </dgm:pt>
    <dgm:pt modelId="{F57AA98B-0B92-4A08-9740-A03EB14163BF}">
      <dgm:prSet phldrT="[Texto]" phldr="1"/>
      <dgm:spPr/>
      <dgm:t>
        <a:bodyPr/>
        <a:lstStyle/>
        <a:p>
          <a:endParaRPr lang="es-EC"/>
        </a:p>
      </dgm:t>
    </dgm:pt>
    <dgm:pt modelId="{178AB363-4513-4906-A378-BAA816B1E6EC}" type="parTrans" cxnId="{AC16728D-63DA-47B1-96C6-8F3B91E7BFF9}">
      <dgm:prSet/>
      <dgm:spPr/>
      <dgm:t>
        <a:bodyPr/>
        <a:lstStyle/>
        <a:p>
          <a:endParaRPr lang="es-EC"/>
        </a:p>
      </dgm:t>
    </dgm:pt>
    <dgm:pt modelId="{20B319D0-7DA6-46BC-B5A0-CE65DD531DC9}" type="sibTrans" cxnId="{AC16728D-63DA-47B1-96C6-8F3B91E7BFF9}">
      <dgm:prSet/>
      <dgm:spPr/>
      <dgm:t>
        <a:bodyPr/>
        <a:lstStyle/>
        <a:p>
          <a:endParaRPr lang="es-EC"/>
        </a:p>
      </dgm:t>
    </dgm:pt>
    <dgm:pt modelId="{84BF1B6D-EF2E-4F38-AECB-2B083951772A}" type="pres">
      <dgm:prSet presAssocID="{C30640A1-947F-414E-9BED-2F71363E9A0E}" presName="Name0" presStyleCnt="0">
        <dgm:presLayoutVars>
          <dgm:chMax val="7"/>
          <dgm:chPref val="7"/>
          <dgm:dir/>
        </dgm:presLayoutVars>
      </dgm:prSet>
      <dgm:spPr/>
    </dgm:pt>
    <dgm:pt modelId="{86BD4626-0638-4994-8C59-F640CD27A327}" type="pres">
      <dgm:prSet presAssocID="{C30640A1-947F-414E-9BED-2F71363E9A0E}" presName="Name1" presStyleCnt="0"/>
      <dgm:spPr/>
    </dgm:pt>
    <dgm:pt modelId="{28CFC7B3-9107-4998-93FD-FD8D983615EF}" type="pres">
      <dgm:prSet presAssocID="{C30640A1-947F-414E-9BED-2F71363E9A0E}" presName="cycle" presStyleCnt="0"/>
      <dgm:spPr/>
    </dgm:pt>
    <dgm:pt modelId="{022B08A4-25BD-432D-9CFA-3C4AC38A209E}" type="pres">
      <dgm:prSet presAssocID="{C30640A1-947F-414E-9BED-2F71363E9A0E}" presName="srcNode" presStyleLbl="node1" presStyleIdx="0" presStyleCnt="3"/>
      <dgm:spPr/>
    </dgm:pt>
    <dgm:pt modelId="{58341722-3D9A-4C43-BDD9-A749714E726D}" type="pres">
      <dgm:prSet presAssocID="{C30640A1-947F-414E-9BED-2F71363E9A0E}" presName="conn" presStyleLbl="parChTrans1D2" presStyleIdx="0" presStyleCnt="1"/>
      <dgm:spPr/>
    </dgm:pt>
    <dgm:pt modelId="{8FFA8FEC-A65A-43CA-9496-BFCB36D18C5A}" type="pres">
      <dgm:prSet presAssocID="{C30640A1-947F-414E-9BED-2F71363E9A0E}" presName="extraNode" presStyleLbl="node1" presStyleIdx="0" presStyleCnt="3"/>
      <dgm:spPr/>
    </dgm:pt>
    <dgm:pt modelId="{16FFB1EB-3A00-4014-845C-8638468CFBB5}" type="pres">
      <dgm:prSet presAssocID="{C30640A1-947F-414E-9BED-2F71363E9A0E}" presName="dstNode" presStyleLbl="node1" presStyleIdx="0" presStyleCnt="3"/>
      <dgm:spPr/>
    </dgm:pt>
    <dgm:pt modelId="{FF9AE97D-FB65-4FFF-B235-29945C9C2E34}" type="pres">
      <dgm:prSet presAssocID="{A342A72B-D040-4D28-B10D-BE0EAC3EF8A8}" presName="text_1" presStyleLbl="node1" presStyleIdx="0" presStyleCnt="3">
        <dgm:presLayoutVars>
          <dgm:bulletEnabled val="1"/>
        </dgm:presLayoutVars>
      </dgm:prSet>
      <dgm:spPr/>
    </dgm:pt>
    <dgm:pt modelId="{41416CB8-D63C-43D4-8534-6FD4F915CFE3}" type="pres">
      <dgm:prSet presAssocID="{A342A72B-D040-4D28-B10D-BE0EAC3EF8A8}" presName="accent_1" presStyleCnt="0"/>
      <dgm:spPr/>
    </dgm:pt>
    <dgm:pt modelId="{8E3CA728-8CB2-4213-A797-03D5C6791FE7}" type="pres">
      <dgm:prSet presAssocID="{A342A72B-D040-4D28-B10D-BE0EAC3EF8A8}" presName="accentRepeatNode" presStyleLbl="solidFgAcc1" presStyleIdx="0" presStyleCnt="3"/>
      <dgm:spPr/>
    </dgm:pt>
    <dgm:pt modelId="{7C6BA3FF-17AE-469B-8E40-D1AA24BBE8E8}" type="pres">
      <dgm:prSet presAssocID="{67402C02-C638-48F6-9918-16723131ACE0}" presName="text_2" presStyleLbl="node1" presStyleIdx="1" presStyleCnt="3">
        <dgm:presLayoutVars>
          <dgm:bulletEnabled val="1"/>
        </dgm:presLayoutVars>
      </dgm:prSet>
      <dgm:spPr/>
    </dgm:pt>
    <dgm:pt modelId="{5B051784-114A-4E6E-8910-66B6DF8F96E8}" type="pres">
      <dgm:prSet presAssocID="{67402C02-C638-48F6-9918-16723131ACE0}" presName="accent_2" presStyleCnt="0"/>
      <dgm:spPr/>
    </dgm:pt>
    <dgm:pt modelId="{AC14E7BB-869B-4418-ADBC-EF3D9BF14416}" type="pres">
      <dgm:prSet presAssocID="{67402C02-C638-48F6-9918-16723131ACE0}" presName="accentRepeatNode" presStyleLbl="solidFgAcc1" presStyleIdx="1" presStyleCnt="3"/>
      <dgm:spPr/>
    </dgm:pt>
    <dgm:pt modelId="{C613F576-2C5B-4514-B97A-70FCF622B24E}" type="pres">
      <dgm:prSet presAssocID="{F57AA98B-0B92-4A08-9740-A03EB14163BF}" presName="text_3" presStyleLbl="node1" presStyleIdx="2" presStyleCnt="3">
        <dgm:presLayoutVars>
          <dgm:bulletEnabled val="1"/>
        </dgm:presLayoutVars>
      </dgm:prSet>
      <dgm:spPr/>
    </dgm:pt>
    <dgm:pt modelId="{A720B6B5-4159-42CD-813E-39DED9192408}" type="pres">
      <dgm:prSet presAssocID="{F57AA98B-0B92-4A08-9740-A03EB14163BF}" presName="accent_3" presStyleCnt="0"/>
      <dgm:spPr/>
    </dgm:pt>
    <dgm:pt modelId="{EAEE9652-8C97-41CC-B837-925E41CB8B29}" type="pres">
      <dgm:prSet presAssocID="{F57AA98B-0B92-4A08-9740-A03EB14163BF}" presName="accentRepeatNode" presStyleLbl="solidFgAcc1" presStyleIdx="2" presStyleCnt="3"/>
      <dgm:spPr/>
    </dgm:pt>
  </dgm:ptLst>
  <dgm:cxnLst>
    <dgm:cxn modelId="{0B3A0F39-962C-403C-AF8F-5774D22F3D31}" type="presOf" srcId="{F57AA98B-0B92-4A08-9740-A03EB14163BF}" destId="{C613F576-2C5B-4514-B97A-70FCF622B24E}" srcOrd="0" destOrd="0" presId="urn:microsoft.com/office/officeart/2008/layout/VerticalCurvedList"/>
    <dgm:cxn modelId="{F0FD3743-2A96-4B5A-9B1A-4D7576ACA29D}" type="presOf" srcId="{9F78CE2A-06D4-4B8A-8102-D8A833A0A361}" destId="{58341722-3D9A-4C43-BDD9-A749714E726D}" srcOrd="0" destOrd="0" presId="urn:microsoft.com/office/officeart/2008/layout/VerticalCurvedList"/>
    <dgm:cxn modelId="{1DB08144-CDE7-4A21-BA3D-46736F96CFC9}" srcId="{C30640A1-947F-414E-9BED-2F71363E9A0E}" destId="{A342A72B-D040-4D28-B10D-BE0EAC3EF8A8}" srcOrd="0" destOrd="0" parTransId="{E45B5EA8-D10E-4446-8285-944EA8F39C91}" sibTransId="{9F78CE2A-06D4-4B8A-8102-D8A833A0A361}"/>
    <dgm:cxn modelId="{AC16728D-63DA-47B1-96C6-8F3B91E7BFF9}" srcId="{C30640A1-947F-414E-9BED-2F71363E9A0E}" destId="{F57AA98B-0B92-4A08-9740-A03EB14163BF}" srcOrd="2" destOrd="0" parTransId="{178AB363-4513-4906-A378-BAA816B1E6EC}" sibTransId="{20B319D0-7DA6-46BC-B5A0-CE65DD531DC9}"/>
    <dgm:cxn modelId="{64955AA2-334A-4988-A1E7-F7606ECB08BD}" srcId="{C30640A1-947F-414E-9BED-2F71363E9A0E}" destId="{67402C02-C638-48F6-9918-16723131ACE0}" srcOrd="1" destOrd="0" parTransId="{B2BEF6AE-230E-4A8E-ACED-34FC4406CA3E}" sibTransId="{73BACBCC-B674-4B90-82DE-4596E3DF8C08}"/>
    <dgm:cxn modelId="{A9F443B3-61C8-4DCF-8374-E449292DC0CD}" type="presOf" srcId="{67402C02-C638-48F6-9918-16723131ACE0}" destId="{7C6BA3FF-17AE-469B-8E40-D1AA24BBE8E8}" srcOrd="0" destOrd="0" presId="urn:microsoft.com/office/officeart/2008/layout/VerticalCurvedList"/>
    <dgm:cxn modelId="{C3429EC4-6B01-4773-A98D-33B97B4D0768}" type="presOf" srcId="{C30640A1-947F-414E-9BED-2F71363E9A0E}" destId="{84BF1B6D-EF2E-4F38-AECB-2B083951772A}" srcOrd="0" destOrd="0" presId="urn:microsoft.com/office/officeart/2008/layout/VerticalCurvedList"/>
    <dgm:cxn modelId="{125556F8-EBBC-4D57-A4F9-9597E87CBAF3}" type="presOf" srcId="{A342A72B-D040-4D28-B10D-BE0EAC3EF8A8}" destId="{FF9AE97D-FB65-4FFF-B235-29945C9C2E34}" srcOrd="0" destOrd="0" presId="urn:microsoft.com/office/officeart/2008/layout/VerticalCurvedList"/>
    <dgm:cxn modelId="{1845C720-C1B3-4201-AEE8-FF0F8CD01FF2}" type="presParOf" srcId="{84BF1B6D-EF2E-4F38-AECB-2B083951772A}" destId="{86BD4626-0638-4994-8C59-F640CD27A327}" srcOrd="0" destOrd="0" presId="urn:microsoft.com/office/officeart/2008/layout/VerticalCurvedList"/>
    <dgm:cxn modelId="{C4C31BCF-BB19-4247-9413-83C101AC7F0A}" type="presParOf" srcId="{86BD4626-0638-4994-8C59-F640CD27A327}" destId="{28CFC7B3-9107-4998-93FD-FD8D983615EF}" srcOrd="0" destOrd="0" presId="urn:microsoft.com/office/officeart/2008/layout/VerticalCurvedList"/>
    <dgm:cxn modelId="{06F10FFD-1726-4F90-8E28-3C13AA1EA469}" type="presParOf" srcId="{28CFC7B3-9107-4998-93FD-FD8D983615EF}" destId="{022B08A4-25BD-432D-9CFA-3C4AC38A209E}" srcOrd="0" destOrd="0" presId="urn:microsoft.com/office/officeart/2008/layout/VerticalCurvedList"/>
    <dgm:cxn modelId="{129A553A-2603-4846-A013-9FE03ADFA3FE}" type="presParOf" srcId="{28CFC7B3-9107-4998-93FD-FD8D983615EF}" destId="{58341722-3D9A-4C43-BDD9-A749714E726D}" srcOrd="1" destOrd="0" presId="urn:microsoft.com/office/officeart/2008/layout/VerticalCurvedList"/>
    <dgm:cxn modelId="{A268AE08-38D4-4843-AD11-5ED9C7528120}" type="presParOf" srcId="{28CFC7B3-9107-4998-93FD-FD8D983615EF}" destId="{8FFA8FEC-A65A-43CA-9496-BFCB36D18C5A}" srcOrd="2" destOrd="0" presId="urn:microsoft.com/office/officeart/2008/layout/VerticalCurvedList"/>
    <dgm:cxn modelId="{FA18B26E-B65E-4E64-9216-8D7053CD1D0F}" type="presParOf" srcId="{28CFC7B3-9107-4998-93FD-FD8D983615EF}" destId="{16FFB1EB-3A00-4014-845C-8638468CFBB5}" srcOrd="3" destOrd="0" presId="urn:microsoft.com/office/officeart/2008/layout/VerticalCurvedList"/>
    <dgm:cxn modelId="{BCDCBC68-3C9C-4A06-9EE9-226A4B290054}" type="presParOf" srcId="{86BD4626-0638-4994-8C59-F640CD27A327}" destId="{FF9AE97D-FB65-4FFF-B235-29945C9C2E34}" srcOrd="1" destOrd="0" presId="urn:microsoft.com/office/officeart/2008/layout/VerticalCurvedList"/>
    <dgm:cxn modelId="{B378D300-4266-4FE3-B12A-D73C2B198258}" type="presParOf" srcId="{86BD4626-0638-4994-8C59-F640CD27A327}" destId="{41416CB8-D63C-43D4-8534-6FD4F915CFE3}" srcOrd="2" destOrd="0" presId="urn:microsoft.com/office/officeart/2008/layout/VerticalCurvedList"/>
    <dgm:cxn modelId="{38C8FBD9-8F01-4B1D-B1B0-E554356E8AD3}" type="presParOf" srcId="{41416CB8-D63C-43D4-8534-6FD4F915CFE3}" destId="{8E3CA728-8CB2-4213-A797-03D5C6791FE7}" srcOrd="0" destOrd="0" presId="urn:microsoft.com/office/officeart/2008/layout/VerticalCurvedList"/>
    <dgm:cxn modelId="{4318FE42-3313-47E4-A46B-C5770D831F3E}" type="presParOf" srcId="{86BD4626-0638-4994-8C59-F640CD27A327}" destId="{7C6BA3FF-17AE-469B-8E40-D1AA24BBE8E8}" srcOrd="3" destOrd="0" presId="urn:microsoft.com/office/officeart/2008/layout/VerticalCurvedList"/>
    <dgm:cxn modelId="{0719E3A7-F80B-4CAB-871F-C8F0622E3BFA}" type="presParOf" srcId="{86BD4626-0638-4994-8C59-F640CD27A327}" destId="{5B051784-114A-4E6E-8910-66B6DF8F96E8}" srcOrd="4" destOrd="0" presId="urn:microsoft.com/office/officeart/2008/layout/VerticalCurvedList"/>
    <dgm:cxn modelId="{5301E910-66BA-459B-857A-057F98ADB98D}" type="presParOf" srcId="{5B051784-114A-4E6E-8910-66B6DF8F96E8}" destId="{AC14E7BB-869B-4418-ADBC-EF3D9BF14416}" srcOrd="0" destOrd="0" presId="urn:microsoft.com/office/officeart/2008/layout/VerticalCurvedList"/>
    <dgm:cxn modelId="{8B90C6D3-1CAD-49C8-81BE-D643F447246B}" type="presParOf" srcId="{86BD4626-0638-4994-8C59-F640CD27A327}" destId="{C613F576-2C5B-4514-B97A-70FCF622B24E}" srcOrd="5" destOrd="0" presId="urn:microsoft.com/office/officeart/2008/layout/VerticalCurvedList"/>
    <dgm:cxn modelId="{FE59F6BF-0A80-4031-A580-EE737F0F473C}" type="presParOf" srcId="{86BD4626-0638-4994-8C59-F640CD27A327}" destId="{A720B6B5-4159-42CD-813E-39DED9192408}" srcOrd="6" destOrd="0" presId="urn:microsoft.com/office/officeart/2008/layout/VerticalCurvedList"/>
    <dgm:cxn modelId="{488295E9-578C-4D4B-8FEF-7B0543B6110A}" type="presParOf" srcId="{A720B6B5-4159-42CD-813E-39DED9192408}" destId="{EAEE9652-8C97-41CC-B837-925E41CB8B29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5E0593-7750-4CB2-9DC3-B77AD3EC385E}">
      <dsp:nvSpPr>
        <dsp:cNvPr id="0" name=""/>
        <dsp:cNvSpPr/>
      </dsp:nvSpPr>
      <dsp:spPr>
        <a:xfrm>
          <a:off x="1579494" y="789961"/>
          <a:ext cx="103316" cy="452625"/>
        </a:xfrm>
        <a:custGeom>
          <a:avLst/>
          <a:gdLst/>
          <a:ahLst/>
          <a:cxnLst/>
          <a:rect l="0" t="0" r="0" b="0"/>
          <a:pathLst>
            <a:path>
              <a:moveTo>
                <a:pt x="103316" y="0"/>
              </a:moveTo>
              <a:lnTo>
                <a:pt x="103316" y="452625"/>
              </a:lnTo>
              <a:lnTo>
                <a:pt x="0" y="452625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38EC22-6B30-4338-84D0-BCB8DFA24720}">
      <dsp:nvSpPr>
        <dsp:cNvPr id="0" name=""/>
        <dsp:cNvSpPr/>
      </dsp:nvSpPr>
      <dsp:spPr>
        <a:xfrm>
          <a:off x="1682811" y="789961"/>
          <a:ext cx="1190601" cy="9052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01934"/>
              </a:lnTo>
              <a:lnTo>
                <a:pt x="1190601" y="801934"/>
              </a:lnTo>
              <a:lnTo>
                <a:pt x="1190601" y="905250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3B063B-51C8-4895-97DA-EDF42DEB0A89}">
      <dsp:nvSpPr>
        <dsp:cNvPr id="0" name=""/>
        <dsp:cNvSpPr/>
      </dsp:nvSpPr>
      <dsp:spPr>
        <a:xfrm>
          <a:off x="1637091" y="789961"/>
          <a:ext cx="91440" cy="90525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905250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64CF8FD-55B4-454E-AFF4-FAF89812718B}">
      <dsp:nvSpPr>
        <dsp:cNvPr id="0" name=""/>
        <dsp:cNvSpPr/>
      </dsp:nvSpPr>
      <dsp:spPr>
        <a:xfrm>
          <a:off x="492210" y="789961"/>
          <a:ext cx="1190601" cy="905250"/>
        </a:xfrm>
        <a:custGeom>
          <a:avLst/>
          <a:gdLst/>
          <a:ahLst/>
          <a:cxnLst/>
          <a:rect l="0" t="0" r="0" b="0"/>
          <a:pathLst>
            <a:path>
              <a:moveTo>
                <a:pt x="1190601" y="0"/>
              </a:moveTo>
              <a:lnTo>
                <a:pt x="1190601" y="801934"/>
              </a:lnTo>
              <a:lnTo>
                <a:pt x="0" y="801934"/>
              </a:lnTo>
              <a:lnTo>
                <a:pt x="0" y="905250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92682CF-C1A4-4B02-A9C2-D384E18ABDC7}">
      <dsp:nvSpPr>
        <dsp:cNvPr id="0" name=""/>
        <dsp:cNvSpPr/>
      </dsp:nvSpPr>
      <dsp:spPr>
        <a:xfrm>
          <a:off x="1190827" y="297977"/>
          <a:ext cx="983968" cy="49198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C" sz="2600" kern="1200" dirty="0"/>
        </a:p>
      </dsp:txBody>
      <dsp:txXfrm>
        <a:off x="1190827" y="297977"/>
        <a:ext cx="983968" cy="491984"/>
      </dsp:txXfrm>
    </dsp:sp>
    <dsp:sp modelId="{0600D93D-231E-4AF2-B553-FE51BE5BB535}">
      <dsp:nvSpPr>
        <dsp:cNvPr id="0" name=""/>
        <dsp:cNvSpPr/>
      </dsp:nvSpPr>
      <dsp:spPr>
        <a:xfrm>
          <a:off x="225" y="1695211"/>
          <a:ext cx="983968" cy="49198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C" sz="2600" kern="1200"/>
        </a:p>
      </dsp:txBody>
      <dsp:txXfrm>
        <a:off x="225" y="1695211"/>
        <a:ext cx="983968" cy="491984"/>
      </dsp:txXfrm>
    </dsp:sp>
    <dsp:sp modelId="{3313FB86-3825-4B0F-8C17-35C49EFD8BE6}">
      <dsp:nvSpPr>
        <dsp:cNvPr id="0" name=""/>
        <dsp:cNvSpPr/>
      </dsp:nvSpPr>
      <dsp:spPr>
        <a:xfrm>
          <a:off x="1190827" y="1695211"/>
          <a:ext cx="983968" cy="49198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C" sz="2600" kern="1200"/>
        </a:p>
      </dsp:txBody>
      <dsp:txXfrm>
        <a:off x="1190827" y="1695211"/>
        <a:ext cx="983968" cy="491984"/>
      </dsp:txXfrm>
    </dsp:sp>
    <dsp:sp modelId="{8D3F514F-EED6-49D7-8C29-E43FB16BE5C1}">
      <dsp:nvSpPr>
        <dsp:cNvPr id="0" name=""/>
        <dsp:cNvSpPr/>
      </dsp:nvSpPr>
      <dsp:spPr>
        <a:xfrm>
          <a:off x="2381428" y="1695211"/>
          <a:ext cx="983968" cy="49198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C" sz="2600" kern="1200" dirty="0"/>
        </a:p>
      </dsp:txBody>
      <dsp:txXfrm>
        <a:off x="2381428" y="1695211"/>
        <a:ext cx="983968" cy="491984"/>
      </dsp:txXfrm>
    </dsp:sp>
    <dsp:sp modelId="{927C93B1-814B-4D64-BB69-7579D87E7C0C}">
      <dsp:nvSpPr>
        <dsp:cNvPr id="0" name=""/>
        <dsp:cNvSpPr/>
      </dsp:nvSpPr>
      <dsp:spPr>
        <a:xfrm>
          <a:off x="595526" y="996594"/>
          <a:ext cx="983968" cy="49198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C" sz="2600" kern="1200"/>
        </a:p>
      </dsp:txBody>
      <dsp:txXfrm>
        <a:off x="595526" y="996594"/>
        <a:ext cx="983968" cy="49198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5E0593-7750-4CB2-9DC3-B77AD3EC385E}">
      <dsp:nvSpPr>
        <dsp:cNvPr id="0" name=""/>
        <dsp:cNvSpPr/>
      </dsp:nvSpPr>
      <dsp:spPr>
        <a:xfrm>
          <a:off x="1579494" y="789961"/>
          <a:ext cx="103316" cy="452625"/>
        </a:xfrm>
        <a:custGeom>
          <a:avLst/>
          <a:gdLst/>
          <a:ahLst/>
          <a:cxnLst/>
          <a:rect l="0" t="0" r="0" b="0"/>
          <a:pathLst>
            <a:path>
              <a:moveTo>
                <a:pt x="103316" y="0"/>
              </a:moveTo>
              <a:lnTo>
                <a:pt x="103316" y="452625"/>
              </a:lnTo>
              <a:lnTo>
                <a:pt x="0" y="452625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38EC22-6B30-4338-84D0-BCB8DFA24720}">
      <dsp:nvSpPr>
        <dsp:cNvPr id="0" name=""/>
        <dsp:cNvSpPr/>
      </dsp:nvSpPr>
      <dsp:spPr>
        <a:xfrm>
          <a:off x="1682811" y="789961"/>
          <a:ext cx="1190601" cy="9052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01934"/>
              </a:lnTo>
              <a:lnTo>
                <a:pt x="1190601" y="801934"/>
              </a:lnTo>
              <a:lnTo>
                <a:pt x="1190601" y="905250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3B063B-51C8-4895-97DA-EDF42DEB0A89}">
      <dsp:nvSpPr>
        <dsp:cNvPr id="0" name=""/>
        <dsp:cNvSpPr/>
      </dsp:nvSpPr>
      <dsp:spPr>
        <a:xfrm>
          <a:off x="1637091" y="789961"/>
          <a:ext cx="91440" cy="90525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905250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64CF8FD-55B4-454E-AFF4-FAF89812718B}">
      <dsp:nvSpPr>
        <dsp:cNvPr id="0" name=""/>
        <dsp:cNvSpPr/>
      </dsp:nvSpPr>
      <dsp:spPr>
        <a:xfrm>
          <a:off x="492210" y="789961"/>
          <a:ext cx="1190601" cy="905250"/>
        </a:xfrm>
        <a:custGeom>
          <a:avLst/>
          <a:gdLst/>
          <a:ahLst/>
          <a:cxnLst/>
          <a:rect l="0" t="0" r="0" b="0"/>
          <a:pathLst>
            <a:path>
              <a:moveTo>
                <a:pt x="1190601" y="0"/>
              </a:moveTo>
              <a:lnTo>
                <a:pt x="1190601" y="801934"/>
              </a:lnTo>
              <a:lnTo>
                <a:pt x="0" y="801934"/>
              </a:lnTo>
              <a:lnTo>
                <a:pt x="0" y="905250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92682CF-C1A4-4B02-A9C2-D384E18ABDC7}">
      <dsp:nvSpPr>
        <dsp:cNvPr id="0" name=""/>
        <dsp:cNvSpPr/>
      </dsp:nvSpPr>
      <dsp:spPr>
        <a:xfrm>
          <a:off x="1190827" y="297977"/>
          <a:ext cx="983968" cy="49198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C" sz="2600" kern="1200" dirty="0"/>
        </a:p>
      </dsp:txBody>
      <dsp:txXfrm>
        <a:off x="1190827" y="297977"/>
        <a:ext cx="983968" cy="491984"/>
      </dsp:txXfrm>
    </dsp:sp>
    <dsp:sp modelId="{0600D93D-231E-4AF2-B553-FE51BE5BB535}">
      <dsp:nvSpPr>
        <dsp:cNvPr id="0" name=""/>
        <dsp:cNvSpPr/>
      </dsp:nvSpPr>
      <dsp:spPr>
        <a:xfrm>
          <a:off x="225" y="1695211"/>
          <a:ext cx="983968" cy="49198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C" sz="2600" kern="1200"/>
        </a:p>
      </dsp:txBody>
      <dsp:txXfrm>
        <a:off x="225" y="1695211"/>
        <a:ext cx="983968" cy="491984"/>
      </dsp:txXfrm>
    </dsp:sp>
    <dsp:sp modelId="{3313FB86-3825-4B0F-8C17-35C49EFD8BE6}">
      <dsp:nvSpPr>
        <dsp:cNvPr id="0" name=""/>
        <dsp:cNvSpPr/>
      </dsp:nvSpPr>
      <dsp:spPr>
        <a:xfrm>
          <a:off x="1190827" y="1695211"/>
          <a:ext cx="983968" cy="49198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C" sz="2600" kern="1200"/>
        </a:p>
      </dsp:txBody>
      <dsp:txXfrm>
        <a:off x="1190827" y="1695211"/>
        <a:ext cx="983968" cy="491984"/>
      </dsp:txXfrm>
    </dsp:sp>
    <dsp:sp modelId="{8D3F514F-EED6-49D7-8C29-E43FB16BE5C1}">
      <dsp:nvSpPr>
        <dsp:cNvPr id="0" name=""/>
        <dsp:cNvSpPr/>
      </dsp:nvSpPr>
      <dsp:spPr>
        <a:xfrm>
          <a:off x="2381428" y="1695211"/>
          <a:ext cx="983968" cy="49198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C" sz="2600" kern="1200" dirty="0"/>
        </a:p>
      </dsp:txBody>
      <dsp:txXfrm>
        <a:off x="2381428" y="1695211"/>
        <a:ext cx="983968" cy="491984"/>
      </dsp:txXfrm>
    </dsp:sp>
    <dsp:sp modelId="{927C93B1-814B-4D64-BB69-7579D87E7C0C}">
      <dsp:nvSpPr>
        <dsp:cNvPr id="0" name=""/>
        <dsp:cNvSpPr/>
      </dsp:nvSpPr>
      <dsp:spPr>
        <a:xfrm>
          <a:off x="595526" y="996594"/>
          <a:ext cx="983968" cy="49198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C" sz="2600" kern="1200" dirty="0"/>
        </a:p>
      </dsp:txBody>
      <dsp:txXfrm>
        <a:off x="595526" y="996594"/>
        <a:ext cx="983968" cy="49198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5E0593-7750-4CB2-9DC3-B77AD3EC385E}">
      <dsp:nvSpPr>
        <dsp:cNvPr id="0" name=""/>
        <dsp:cNvSpPr/>
      </dsp:nvSpPr>
      <dsp:spPr>
        <a:xfrm>
          <a:off x="1579494" y="789961"/>
          <a:ext cx="103316" cy="452625"/>
        </a:xfrm>
        <a:custGeom>
          <a:avLst/>
          <a:gdLst/>
          <a:ahLst/>
          <a:cxnLst/>
          <a:rect l="0" t="0" r="0" b="0"/>
          <a:pathLst>
            <a:path>
              <a:moveTo>
                <a:pt x="103316" y="0"/>
              </a:moveTo>
              <a:lnTo>
                <a:pt x="103316" y="452625"/>
              </a:lnTo>
              <a:lnTo>
                <a:pt x="0" y="452625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38EC22-6B30-4338-84D0-BCB8DFA24720}">
      <dsp:nvSpPr>
        <dsp:cNvPr id="0" name=""/>
        <dsp:cNvSpPr/>
      </dsp:nvSpPr>
      <dsp:spPr>
        <a:xfrm>
          <a:off x="1682811" y="789961"/>
          <a:ext cx="1190601" cy="9052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01934"/>
              </a:lnTo>
              <a:lnTo>
                <a:pt x="1190601" y="801934"/>
              </a:lnTo>
              <a:lnTo>
                <a:pt x="1190601" y="905250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3B063B-51C8-4895-97DA-EDF42DEB0A89}">
      <dsp:nvSpPr>
        <dsp:cNvPr id="0" name=""/>
        <dsp:cNvSpPr/>
      </dsp:nvSpPr>
      <dsp:spPr>
        <a:xfrm>
          <a:off x="1637091" y="789961"/>
          <a:ext cx="91440" cy="90525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905250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64CF8FD-55B4-454E-AFF4-FAF89812718B}">
      <dsp:nvSpPr>
        <dsp:cNvPr id="0" name=""/>
        <dsp:cNvSpPr/>
      </dsp:nvSpPr>
      <dsp:spPr>
        <a:xfrm>
          <a:off x="492210" y="789961"/>
          <a:ext cx="1190601" cy="905250"/>
        </a:xfrm>
        <a:custGeom>
          <a:avLst/>
          <a:gdLst/>
          <a:ahLst/>
          <a:cxnLst/>
          <a:rect l="0" t="0" r="0" b="0"/>
          <a:pathLst>
            <a:path>
              <a:moveTo>
                <a:pt x="1190601" y="0"/>
              </a:moveTo>
              <a:lnTo>
                <a:pt x="1190601" y="801934"/>
              </a:lnTo>
              <a:lnTo>
                <a:pt x="0" y="801934"/>
              </a:lnTo>
              <a:lnTo>
                <a:pt x="0" y="905250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92682CF-C1A4-4B02-A9C2-D384E18ABDC7}">
      <dsp:nvSpPr>
        <dsp:cNvPr id="0" name=""/>
        <dsp:cNvSpPr/>
      </dsp:nvSpPr>
      <dsp:spPr>
        <a:xfrm>
          <a:off x="1190827" y="297977"/>
          <a:ext cx="983968" cy="49198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C" sz="2600" kern="1200" dirty="0"/>
        </a:p>
      </dsp:txBody>
      <dsp:txXfrm>
        <a:off x="1190827" y="297977"/>
        <a:ext cx="983968" cy="491984"/>
      </dsp:txXfrm>
    </dsp:sp>
    <dsp:sp modelId="{0600D93D-231E-4AF2-B553-FE51BE5BB535}">
      <dsp:nvSpPr>
        <dsp:cNvPr id="0" name=""/>
        <dsp:cNvSpPr/>
      </dsp:nvSpPr>
      <dsp:spPr>
        <a:xfrm>
          <a:off x="225" y="1695211"/>
          <a:ext cx="983968" cy="49198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C" sz="2600" kern="1200"/>
        </a:p>
      </dsp:txBody>
      <dsp:txXfrm>
        <a:off x="225" y="1695211"/>
        <a:ext cx="983968" cy="491984"/>
      </dsp:txXfrm>
    </dsp:sp>
    <dsp:sp modelId="{3313FB86-3825-4B0F-8C17-35C49EFD8BE6}">
      <dsp:nvSpPr>
        <dsp:cNvPr id="0" name=""/>
        <dsp:cNvSpPr/>
      </dsp:nvSpPr>
      <dsp:spPr>
        <a:xfrm>
          <a:off x="1190827" y="1695211"/>
          <a:ext cx="983968" cy="49198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C" sz="2600" kern="1200"/>
        </a:p>
      </dsp:txBody>
      <dsp:txXfrm>
        <a:off x="1190827" y="1695211"/>
        <a:ext cx="983968" cy="491984"/>
      </dsp:txXfrm>
    </dsp:sp>
    <dsp:sp modelId="{8D3F514F-EED6-49D7-8C29-E43FB16BE5C1}">
      <dsp:nvSpPr>
        <dsp:cNvPr id="0" name=""/>
        <dsp:cNvSpPr/>
      </dsp:nvSpPr>
      <dsp:spPr>
        <a:xfrm>
          <a:off x="2381428" y="1695211"/>
          <a:ext cx="983968" cy="49198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C" sz="2600" kern="1200" dirty="0"/>
        </a:p>
      </dsp:txBody>
      <dsp:txXfrm>
        <a:off x="2381428" y="1695211"/>
        <a:ext cx="983968" cy="491984"/>
      </dsp:txXfrm>
    </dsp:sp>
    <dsp:sp modelId="{927C93B1-814B-4D64-BB69-7579D87E7C0C}">
      <dsp:nvSpPr>
        <dsp:cNvPr id="0" name=""/>
        <dsp:cNvSpPr/>
      </dsp:nvSpPr>
      <dsp:spPr>
        <a:xfrm>
          <a:off x="595526" y="996594"/>
          <a:ext cx="983968" cy="49198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C" sz="2600" kern="1200" dirty="0"/>
        </a:p>
      </dsp:txBody>
      <dsp:txXfrm>
        <a:off x="595526" y="996594"/>
        <a:ext cx="983968" cy="49198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5E0593-7750-4CB2-9DC3-B77AD3EC385E}">
      <dsp:nvSpPr>
        <dsp:cNvPr id="0" name=""/>
        <dsp:cNvSpPr/>
      </dsp:nvSpPr>
      <dsp:spPr>
        <a:xfrm>
          <a:off x="1579494" y="789961"/>
          <a:ext cx="103316" cy="452625"/>
        </a:xfrm>
        <a:custGeom>
          <a:avLst/>
          <a:gdLst/>
          <a:ahLst/>
          <a:cxnLst/>
          <a:rect l="0" t="0" r="0" b="0"/>
          <a:pathLst>
            <a:path>
              <a:moveTo>
                <a:pt x="103316" y="0"/>
              </a:moveTo>
              <a:lnTo>
                <a:pt x="103316" y="452625"/>
              </a:lnTo>
              <a:lnTo>
                <a:pt x="0" y="452625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38EC22-6B30-4338-84D0-BCB8DFA24720}">
      <dsp:nvSpPr>
        <dsp:cNvPr id="0" name=""/>
        <dsp:cNvSpPr/>
      </dsp:nvSpPr>
      <dsp:spPr>
        <a:xfrm>
          <a:off x="1682811" y="789961"/>
          <a:ext cx="1190601" cy="9052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01934"/>
              </a:lnTo>
              <a:lnTo>
                <a:pt x="1190601" y="801934"/>
              </a:lnTo>
              <a:lnTo>
                <a:pt x="1190601" y="905250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3B063B-51C8-4895-97DA-EDF42DEB0A89}">
      <dsp:nvSpPr>
        <dsp:cNvPr id="0" name=""/>
        <dsp:cNvSpPr/>
      </dsp:nvSpPr>
      <dsp:spPr>
        <a:xfrm>
          <a:off x="1637091" y="789961"/>
          <a:ext cx="91440" cy="90525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905250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64CF8FD-55B4-454E-AFF4-FAF89812718B}">
      <dsp:nvSpPr>
        <dsp:cNvPr id="0" name=""/>
        <dsp:cNvSpPr/>
      </dsp:nvSpPr>
      <dsp:spPr>
        <a:xfrm>
          <a:off x="492210" y="789961"/>
          <a:ext cx="1190601" cy="905250"/>
        </a:xfrm>
        <a:custGeom>
          <a:avLst/>
          <a:gdLst/>
          <a:ahLst/>
          <a:cxnLst/>
          <a:rect l="0" t="0" r="0" b="0"/>
          <a:pathLst>
            <a:path>
              <a:moveTo>
                <a:pt x="1190601" y="0"/>
              </a:moveTo>
              <a:lnTo>
                <a:pt x="1190601" y="801934"/>
              </a:lnTo>
              <a:lnTo>
                <a:pt x="0" y="801934"/>
              </a:lnTo>
              <a:lnTo>
                <a:pt x="0" y="905250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92682CF-C1A4-4B02-A9C2-D384E18ABDC7}">
      <dsp:nvSpPr>
        <dsp:cNvPr id="0" name=""/>
        <dsp:cNvSpPr/>
      </dsp:nvSpPr>
      <dsp:spPr>
        <a:xfrm>
          <a:off x="1190827" y="297977"/>
          <a:ext cx="983968" cy="49198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C" sz="2600" kern="1200" dirty="0"/>
        </a:p>
      </dsp:txBody>
      <dsp:txXfrm>
        <a:off x="1190827" y="297977"/>
        <a:ext cx="983968" cy="491984"/>
      </dsp:txXfrm>
    </dsp:sp>
    <dsp:sp modelId="{0600D93D-231E-4AF2-B553-FE51BE5BB535}">
      <dsp:nvSpPr>
        <dsp:cNvPr id="0" name=""/>
        <dsp:cNvSpPr/>
      </dsp:nvSpPr>
      <dsp:spPr>
        <a:xfrm>
          <a:off x="225" y="1695211"/>
          <a:ext cx="983968" cy="49198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C" sz="2600" kern="1200"/>
        </a:p>
      </dsp:txBody>
      <dsp:txXfrm>
        <a:off x="225" y="1695211"/>
        <a:ext cx="983968" cy="491984"/>
      </dsp:txXfrm>
    </dsp:sp>
    <dsp:sp modelId="{3313FB86-3825-4B0F-8C17-35C49EFD8BE6}">
      <dsp:nvSpPr>
        <dsp:cNvPr id="0" name=""/>
        <dsp:cNvSpPr/>
      </dsp:nvSpPr>
      <dsp:spPr>
        <a:xfrm>
          <a:off x="1190827" y="1695211"/>
          <a:ext cx="983968" cy="49198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C" sz="2600" kern="1200"/>
        </a:p>
      </dsp:txBody>
      <dsp:txXfrm>
        <a:off x="1190827" y="1695211"/>
        <a:ext cx="983968" cy="491984"/>
      </dsp:txXfrm>
    </dsp:sp>
    <dsp:sp modelId="{8D3F514F-EED6-49D7-8C29-E43FB16BE5C1}">
      <dsp:nvSpPr>
        <dsp:cNvPr id="0" name=""/>
        <dsp:cNvSpPr/>
      </dsp:nvSpPr>
      <dsp:spPr>
        <a:xfrm>
          <a:off x="2381428" y="1695211"/>
          <a:ext cx="983968" cy="49198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C" sz="2600" kern="1200" dirty="0"/>
        </a:p>
      </dsp:txBody>
      <dsp:txXfrm>
        <a:off x="2381428" y="1695211"/>
        <a:ext cx="983968" cy="491984"/>
      </dsp:txXfrm>
    </dsp:sp>
    <dsp:sp modelId="{927C93B1-814B-4D64-BB69-7579D87E7C0C}">
      <dsp:nvSpPr>
        <dsp:cNvPr id="0" name=""/>
        <dsp:cNvSpPr/>
      </dsp:nvSpPr>
      <dsp:spPr>
        <a:xfrm>
          <a:off x="595526" y="996594"/>
          <a:ext cx="983968" cy="49198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C" sz="2600" kern="1200" dirty="0"/>
        </a:p>
      </dsp:txBody>
      <dsp:txXfrm>
        <a:off x="595526" y="996594"/>
        <a:ext cx="983968" cy="49198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941623-1DE9-443A-9164-10D36333AE76}">
      <dsp:nvSpPr>
        <dsp:cNvPr id="0" name=""/>
        <dsp:cNvSpPr/>
      </dsp:nvSpPr>
      <dsp:spPr>
        <a:xfrm rot="5400000">
          <a:off x="1891508" y="-525583"/>
          <a:ext cx="930895" cy="2218311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EC" sz="2400" kern="120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EC" sz="2400" kern="1200"/>
        </a:p>
      </dsp:txBody>
      <dsp:txXfrm rot="-5400000">
        <a:off x="1247801" y="163567"/>
        <a:ext cx="2172868" cy="840009"/>
      </dsp:txXfrm>
    </dsp:sp>
    <dsp:sp modelId="{C47A1010-9BC2-4BB1-AB10-A6F5ECB80CCB}">
      <dsp:nvSpPr>
        <dsp:cNvPr id="0" name=""/>
        <dsp:cNvSpPr/>
      </dsp:nvSpPr>
      <dsp:spPr>
        <a:xfrm>
          <a:off x="0" y="1763"/>
          <a:ext cx="1247800" cy="1163618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C" sz="2600" kern="1200"/>
        </a:p>
      </dsp:txBody>
      <dsp:txXfrm>
        <a:off x="56803" y="58566"/>
        <a:ext cx="1134194" cy="1050012"/>
      </dsp:txXfrm>
    </dsp:sp>
    <dsp:sp modelId="{895FBCC6-BA2E-416F-9CA0-89DD5D6BE0B9}">
      <dsp:nvSpPr>
        <dsp:cNvPr id="0" name=""/>
        <dsp:cNvSpPr/>
      </dsp:nvSpPr>
      <dsp:spPr>
        <a:xfrm rot="5400000">
          <a:off x="1891508" y="696216"/>
          <a:ext cx="930895" cy="2218311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EC" sz="2400" kern="120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EC" sz="2400" kern="1200"/>
        </a:p>
      </dsp:txBody>
      <dsp:txXfrm rot="-5400000">
        <a:off x="1247801" y="1385367"/>
        <a:ext cx="2172868" cy="840009"/>
      </dsp:txXfrm>
    </dsp:sp>
    <dsp:sp modelId="{2D0708A6-02FC-476E-85BA-D1C4A3B1AE34}">
      <dsp:nvSpPr>
        <dsp:cNvPr id="0" name=""/>
        <dsp:cNvSpPr/>
      </dsp:nvSpPr>
      <dsp:spPr>
        <a:xfrm>
          <a:off x="0" y="1223563"/>
          <a:ext cx="1247800" cy="1163618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C" sz="2600" kern="1200"/>
        </a:p>
      </dsp:txBody>
      <dsp:txXfrm>
        <a:off x="56803" y="1280366"/>
        <a:ext cx="1134194" cy="1050012"/>
      </dsp:txXfrm>
    </dsp:sp>
    <dsp:sp modelId="{DEE366B9-8FE5-4AA4-A262-228718887AF2}">
      <dsp:nvSpPr>
        <dsp:cNvPr id="0" name=""/>
        <dsp:cNvSpPr/>
      </dsp:nvSpPr>
      <dsp:spPr>
        <a:xfrm rot="5400000">
          <a:off x="1891508" y="1918016"/>
          <a:ext cx="930895" cy="2218311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EC" sz="2400" kern="120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EC" sz="2400" kern="1200"/>
        </a:p>
      </dsp:txBody>
      <dsp:txXfrm rot="-5400000">
        <a:off x="1247801" y="2607167"/>
        <a:ext cx="2172868" cy="840009"/>
      </dsp:txXfrm>
    </dsp:sp>
    <dsp:sp modelId="{F7979E0E-8595-48E6-91CB-AE7E21FEDF56}">
      <dsp:nvSpPr>
        <dsp:cNvPr id="0" name=""/>
        <dsp:cNvSpPr/>
      </dsp:nvSpPr>
      <dsp:spPr>
        <a:xfrm>
          <a:off x="0" y="2445362"/>
          <a:ext cx="1247800" cy="1163618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C" sz="2600" kern="1200"/>
        </a:p>
      </dsp:txBody>
      <dsp:txXfrm>
        <a:off x="56803" y="2502165"/>
        <a:ext cx="1134194" cy="105001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341722-3D9A-4C43-BDD9-A749714E726D}">
      <dsp:nvSpPr>
        <dsp:cNvPr id="0" name=""/>
        <dsp:cNvSpPr/>
      </dsp:nvSpPr>
      <dsp:spPr>
        <a:xfrm>
          <a:off x="-3707539" y="-569591"/>
          <a:ext cx="4419365" cy="4419365"/>
        </a:xfrm>
        <a:prstGeom prst="blockArc">
          <a:avLst>
            <a:gd name="adj1" fmla="val 18900000"/>
            <a:gd name="adj2" fmla="val 2700000"/>
            <a:gd name="adj3" fmla="val 489"/>
          </a:avLst>
        </a:pr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9AE97D-FB65-4FFF-B235-29945C9C2E34}">
      <dsp:nvSpPr>
        <dsp:cNvPr id="0" name=""/>
        <dsp:cNvSpPr/>
      </dsp:nvSpPr>
      <dsp:spPr>
        <a:xfrm>
          <a:off x="457748" y="328018"/>
          <a:ext cx="5784834" cy="65603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0729" tIns="86360" rIns="86360" bIns="8636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C" sz="3400" kern="1200"/>
        </a:p>
      </dsp:txBody>
      <dsp:txXfrm>
        <a:off x="457748" y="328018"/>
        <a:ext cx="5784834" cy="656036"/>
      </dsp:txXfrm>
    </dsp:sp>
    <dsp:sp modelId="{8E3CA728-8CB2-4213-A797-03D5C6791FE7}">
      <dsp:nvSpPr>
        <dsp:cNvPr id="0" name=""/>
        <dsp:cNvSpPr/>
      </dsp:nvSpPr>
      <dsp:spPr>
        <a:xfrm>
          <a:off x="47726" y="246013"/>
          <a:ext cx="820045" cy="82004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C6BA3FF-17AE-469B-8E40-D1AA24BBE8E8}">
      <dsp:nvSpPr>
        <dsp:cNvPr id="0" name=""/>
        <dsp:cNvSpPr/>
      </dsp:nvSpPr>
      <dsp:spPr>
        <a:xfrm>
          <a:off x="696218" y="1312073"/>
          <a:ext cx="5546364" cy="65603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0729" tIns="86360" rIns="86360" bIns="8636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C" sz="3400" kern="1200"/>
        </a:p>
      </dsp:txBody>
      <dsp:txXfrm>
        <a:off x="696218" y="1312073"/>
        <a:ext cx="5546364" cy="656036"/>
      </dsp:txXfrm>
    </dsp:sp>
    <dsp:sp modelId="{AC14E7BB-869B-4418-ADBC-EF3D9BF14416}">
      <dsp:nvSpPr>
        <dsp:cNvPr id="0" name=""/>
        <dsp:cNvSpPr/>
      </dsp:nvSpPr>
      <dsp:spPr>
        <a:xfrm>
          <a:off x="286195" y="1230068"/>
          <a:ext cx="820045" cy="82004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613F576-2C5B-4514-B97A-70FCF622B24E}">
      <dsp:nvSpPr>
        <dsp:cNvPr id="0" name=""/>
        <dsp:cNvSpPr/>
      </dsp:nvSpPr>
      <dsp:spPr>
        <a:xfrm>
          <a:off x="457748" y="2296128"/>
          <a:ext cx="5784834" cy="65603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0729" tIns="86360" rIns="86360" bIns="8636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C" sz="3400" kern="1200"/>
        </a:p>
      </dsp:txBody>
      <dsp:txXfrm>
        <a:off x="457748" y="2296128"/>
        <a:ext cx="5784834" cy="656036"/>
      </dsp:txXfrm>
    </dsp:sp>
    <dsp:sp modelId="{EAEE9652-8C97-41CC-B837-925E41CB8B29}">
      <dsp:nvSpPr>
        <dsp:cNvPr id="0" name=""/>
        <dsp:cNvSpPr/>
      </dsp:nvSpPr>
      <dsp:spPr>
        <a:xfrm>
          <a:off x="47726" y="2214123"/>
          <a:ext cx="820045" cy="82004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EC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0682F-77DD-4A96-AD28-AE1F4E147F11}" type="datetimeFigureOut">
              <a:rPr lang="es-EC" smtClean="0"/>
              <a:t>21/10/2025</a:t>
            </a:fld>
            <a:endParaRPr lang="es-EC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BC4CC-C632-4BC0-9132-E8A995AFD048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871052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0682F-77DD-4A96-AD28-AE1F4E147F11}" type="datetimeFigureOut">
              <a:rPr lang="es-EC" smtClean="0"/>
              <a:t>21/10/2025</a:t>
            </a:fld>
            <a:endParaRPr lang="es-EC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BC4CC-C632-4BC0-9132-E8A995AFD048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37690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0682F-77DD-4A96-AD28-AE1F4E147F11}" type="datetimeFigureOut">
              <a:rPr lang="es-EC" smtClean="0"/>
              <a:t>21/10/2025</a:t>
            </a:fld>
            <a:endParaRPr lang="es-EC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BC4CC-C632-4BC0-9132-E8A995AFD048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4963717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0682F-77DD-4A96-AD28-AE1F4E147F11}" type="datetimeFigureOut">
              <a:rPr lang="es-EC" smtClean="0"/>
              <a:t>21/10/2025</a:t>
            </a:fld>
            <a:endParaRPr lang="es-EC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BC4CC-C632-4BC0-9132-E8A995AFD048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8691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0682F-77DD-4A96-AD28-AE1F4E147F11}" type="datetimeFigureOut">
              <a:rPr lang="es-EC" smtClean="0"/>
              <a:t>21/10/2025</a:t>
            </a:fld>
            <a:endParaRPr lang="es-EC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BC4CC-C632-4BC0-9132-E8A995AFD048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036697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0682F-77DD-4A96-AD28-AE1F4E147F11}" type="datetimeFigureOut">
              <a:rPr lang="es-EC" smtClean="0"/>
              <a:t>21/10/2025</a:t>
            </a:fld>
            <a:endParaRPr lang="es-EC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BC4CC-C632-4BC0-9132-E8A995AFD048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513665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0682F-77DD-4A96-AD28-AE1F4E147F11}" type="datetimeFigureOut">
              <a:rPr lang="es-EC" smtClean="0"/>
              <a:t>21/10/2025</a:t>
            </a:fld>
            <a:endParaRPr lang="es-EC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BC4CC-C632-4BC0-9132-E8A995AFD048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324576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0682F-77DD-4A96-AD28-AE1F4E147F11}" type="datetimeFigureOut">
              <a:rPr lang="es-EC" smtClean="0"/>
              <a:t>21/10/2025</a:t>
            </a:fld>
            <a:endParaRPr lang="es-EC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BC4CC-C632-4BC0-9132-E8A995AFD048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0992936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0682F-77DD-4A96-AD28-AE1F4E147F11}" type="datetimeFigureOut">
              <a:rPr lang="es-EC" smtClean="0"/>
              <a:t>21/10/2025</a:t>
            </a:fld>
            <a:endParaRPr lang="es-EC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BC4CC-C632-4BC0-9132-E8A995AFD048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2056813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0682F-77DD-4A96-AD28-AE1F4E147F11}" type="datetimeFigureOut">
              <a:rPr lang="es-EC" smtClean="0"/>
              <a:t>21/10/2025</a:t>
            </a:fld>
            <a:endParaRPr lang="es-EC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BC4CC-C632-4BC0-9132-E8A995AFD048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546738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C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0682F-77DD-4A96-AD28-AE1F4E147F11}" type="datetimeFigureOut">
              <a:rPr lang="es-EC" smtClean="0"/>
              <a:t>21/10/2025</a:t>
            </a:fld>
            <a:endParaRPr lang="es-EC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BC4CC-C632-4BC0-9132-E8A995AFD048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1525326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60682F-77DD-4A96-AD28-AE1F4E147F11}" type="datetimeFigureOut">
              <a:rPr lang="es-EC" smtClean="0"/>
              <a:t>21/10/2025</a:t>
            </a:fld>
            <a:endParaRPr lang="es-EC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C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FBC4CC-C632-4BC0-9132-E8A995AFD048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236413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C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diagramLayout" Target="../diagrams/layout1.xml"/><Relationship Id="rId7" Type="http://schemas.openxmlformats.org/officeDocument/2006/relationships/chart" Target="../charts/char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diagramLayout" Target="../diagrams/layout2.xml"/><Relationship Id="rId7" Type="http://schemas.openxmlformats.org/officeDocument/2006/relationships/image" Target="../media/image1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diagramLayout" Target="../diagrams/layout3.xml"/><Relationship Id="rId7" Type="http://schemas.openxmlformats.org/officeDocument/2006/relationships/chart" Target="../charts/chart2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Relationship Id="rId9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5.xml"/><Relationship Id="rId13" Type="http://schemas.openxmlformats.org/officeDocument/2006/relationships/image" Target="../media/image2.jpeg"/><Relationship Id="rId3" Type="http://schemas.openxmlformats.org/officeDocument/2006/relationships/diagramLayout" Target="../diagrams/layout4.xml"/><Relationship Id="rId7" Type="http://schemas.openxmlformats.org/officeDocument/2006/relationships/diagramData" Target="../diagrams/data5.xml"/><Relationship Id="rId12" Type="http://schemas.openxmlformats.org/officeDocument/2006/relationships/image" Target="../media/image1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11" Type="http://schemas.microsoft.com/office/2007/relationships/diagramDrawing" Target="../diagrams/drawing5.xml"/><Relationship Id="rId5" Type="http://schemas.openxmlformats.org/officeDocument/2006/relationships/diagramColors" Target="../diagrams/colors4.xml"/><Relationship Id="rId10" Type="http://schemas.openxmlformats.org/officeDocument/2006/relationships/diagramColors" Target="../diagrams/colors5.xml"/><Relationship Id="rId4" Type="http://schemas.openxmlformats.org/officeDocument/2006/relationships/diagramQuickStyle" Target="../diagrams/quickStyle4.xml"/><Relationship Id="rId9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diagramLayout" Target="../diagrams/layout6.xml"/><Relationship Id="rId7" Type="http://schemas.openxmlformats.org/officeDocument/2006/relationships/image" Target="../media/image1.pn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4267165" y="2392157"/>
            <a:ext cx="36576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C" sz="2800" dirty="0"/>
              <a:t>NOMBRE DEL TEMA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1667704" y="1509204"/>
            <a:ext cx="88565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3200" b="1" dirty="0"/>
              <a:t>PROYECTO ACADÉMICO DE CIENCIA Y TECNOLOGÍA</a:t>
            </a:r>
            <a:endParaRPr lang="es-EC" sz="3200" b="1" dirty="0"/>
          </a:p>
        </p:txBody>
      </p:sp>
      <p:sp>
        <p:nvSpPr>
          <p:cNvPr id="8" name="CuadroTexto 7"/>
          <p:cNvSpPr txBox="1"/>
          <p:nvPr/>
        </p:nvSpPr>
        <p:spPr>
          <a:xfrm>
            <a:off x="1905900" y="4341180"/>
            <a:ext cx="26855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C" dirty="0"/>
              <a:t>NOMBRE DE LOS AUTORES</a:t>
            </a:r>
          </a:p>
        </p:txBody>
      </p:sp>
      <p:cxnSp>
        <p:nvCxnSpPr>
          <p:cNvPr id="10" name="Conector recto 9"/>
          <p:cNvCxnSpPr/>
          <p:nvPr/>
        </p:nvCxnSpPr>
        <p:spPr>
          <a:xfrm>
            <a:off x="6096000" y="3429000"/>
            <a:ext cx="0" cy="2883023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1" name="CuadroTexto 10"/>
          <p:cNvSpPr txBox="1"/>
          <p:nvPr/>
        </p:nvSpPr>
        <p:spPr>
          <a:xfrm>
            <a:off x="8566093" y="4236413"/>
            <a:ext cx="10615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C" dirty="0"/>
              <a:t>CARRERA</a:t>
            </a:r>
          </a:p>
        </p:txBody>
      </p:sp>
      <p:sp>
        <p:nvSpPr>
          <p:cNvPr id="12" name="CuadroTexto 11"/>
          <p:cNvSpPr txBox="1"/>
          <p:nvPr/>
        </p:nvSpPr>
        <p:spPr>
          <a:xfrm>
            <a:off x="8729727" y="4893360"/>
            <a:ext cx="7342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C" dirty="0"/>
              <a:t>CICLO</a:t>
            </a:r>
          </a:p>
        </p:txBody>
      </p:sp>
      <p:sp>
        <p:nvSpPr>
          <p:cNvPr id="13" name="CuadroTexto 12"/>
          <p:cNvSpPr txBox="1"/>
          <p:nvPr/>
        </p:nvSpPr>
        <p:spPr>
          <a:xfrm>
            <a:off x="8545799" y="5550307"/>
            <a:ext cx="11020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C" dirty="0"/>
              <a:t>COHORTE</a:t>
            </a: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FCE90FC5-A81B-FE55-C9F9-B200C8F8B66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283" y="290020"/>
            <a:ext cx="1692275" cy="716915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CC2519B9-5810-4966-BC07-4B9D20054C7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3938" y="381762"/>
            <a:ext cx="3228779" cy="365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90145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7750206" y="958789"/>
            <a:ext cx="1272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C" b="1" dirty="0"/>
              <a:t>PROBLEMA</a:t>
            </a:r>
          </a:p>
        </p:txBody>
      </p:sp>
      <p:sp>
        <p:nvSpPr>
          <p:cNvPr id="11" name="CuadroTexto 10"/>
          <p:cNvSpPr txBox="1"/>
          <p:nvPr/>
        </p:nvSpPr>
        <p:spPr>
          <a:xfrm>
            <a:off x="7750206" y="1528401"/>
            <a:ext cx="6849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C" dirty="0"/>
              <a:t>Texto</a:t>
            </a:r>
          </a:p>
        </p:txBody>
      </p:sp>
      <p:sp>
        <p:nvSpPr>
          <p:cNvPr id="12" name="CuadroTexto 11"/>
          <p:cNvSpPr txBox="1"/>
          <p:nvPr/>
        </p:nvSpPr>
        <p:spPr>
          <a:xfrm>
            <a:off x="488272" y="1528401"/>
            <a:ext cx="50070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C" dirty="0"/>
              <a:t>Gráficos o Tablas</a:t>
            </a:r>
          </a:p>
        </p:txBody>
      </p:sp>
      <p:graphicFrame>
        <p:nvGraphicFramePr>
          <p:cNvPr id="13" name="Diagrama 12"/>
          <p:cNvGraphicFramePr/>
          <p:nvPr>
            <p:extLst>
              <p:ext uri="{D42A27DB-BD31-4B8C-83A1-F6EECF244321}">
                <p14:modId xmlns:p14="http://schemas.microsoft.com/office/powerpoint/2010/main" val="2443174203"/>
              </p:ext>
            </p:extLst>
          </p:nvPr>
        </p:nvGraphicFramePr>
        <p:xfrm>
          <a:off x="3986153" y="2583977"/>
          <a:ext cx="3365623" cy="24851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6" name="Gráfico 15"/>
          <p:cNvGraphicFramePr/>
          <p:nvPr>
            <p:extLst>
              <p:ext uri="{D42A27DB-BD31-4B8C-83A1-F6EECF244321}">
                <p14:modId xmlns:p14="http://schemas.microsoft.com/office/powerpoint/2010/main" val="2268034655"/>
              </p:ext>
            </p:extLst>
          </p:nvPr>
        </p:nvGraphicFramePr>
        <p:xfrm>
          <a:off x="488273" y="2575100"/>
          <a:ext cx="3312514" cy="249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17" name="CuadroTexto 16"/>
          <p:cNvSpPr txBox="1"/>
          <p:nvPr/>
        </p:nvSpPr>
        <p:spPr>
          <a:xfrm>
            <a:off x="488272" y="5297828"/>
            <a:ext cx="500700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C" sz="1200" i="1" dirty="0"/>
              <a:t>Se recomienda usar gráficos monocromáticos</a:t>
            </a:r>
          </a:p>
        </p:txBody>
      </p:sp>
      <p:sp>
        <p:nvSpPr>
          <p:cNvPr id="18" name="CuadroTexto 17"/>
          <p:cNvSpPr txBox="1"/>
          <p:nvPr/>
        </p:nvSpPr>
        <p:spPr>
          <a:xfrm>
            <a:off x="585926" y="958789"/>
            <a:ext cx="10590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C" b="1" dirty="0"/>
              <a:t>Subtítulo</a:t>
            </a:r>
          </a:p>
        </p:txBody>
      </p:sp>
      <p:sp>
        <p:nvSpPr>
          <p:cNvPr id="19" name="Rectángulo 18"/>
          <p:cNvSpPr/>
          <p:nvPr/>
        </p:nvSpPr>
        <p:spPr>
          <a:xfrm>
            <a:off x="337351" y="896645"/>
            <a:ext cx="7199791" cy="5717219"/>
          </a:xfrm>
          <a:prstGeom prst="rect">
            <a:avLst/>
          </a:prstGeom>
          <a:noFill/>
          <a:ln w="635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C"/>
          </a:p>
        </p:txBody>
      </p:sp>
      <p:sp>
        <p:nvSpPr>
          <p:cNvPr id="20" name="Rectángulo 19"/>
          <p:cNvSpPr/>
          <p:nvPr/>
        </p:nvSpPr>
        <p:spPr>
          <a:xfrm>
            <a:off x="7617041" y="896644"/>
            <a:ext cx="4243527" cy="5717219"/>
          </a:xfrm>
          <a:prstGeom prst="rect">
            <a:avLst/>
          </a:prstGeom>
          <a:noFill/>
          <a:ln w="635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C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E003CAC-5E9E-68D2-72A0-2360BAF6A6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C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93559EA7-5C19-9FF7-6B32-20C1CC48A552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283" y="290020"/>
            <a:ext cx="1692275" cy="716915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CC2519B9-5810-4966-BC07-4B9D20054C71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5351" y="292865"/>
            <a:ext cx="3228779" cy="365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53883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7750206" y="958789"/>
            <a:ext cx="12301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C" b="1" dirty="0"/>
              <a:t>OBJETIVOS</a:t>
            </a:r>
          </a:p>
        </p:txBody>
      </p:sp>
      <p:sp>
        <p:nvSpPr>
          <p:cNvPr id="11" name="CuadroTexto 10"/>
          <p:cNvSpPr txBox="1"/>
          <p:nvPr/>
        </p:nvSpPr>
        <p:spPr>
          <a:xfrm>
            <a:off x="7750206" y="1528401"/>
            <a:ext cx="6849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C" dirty="0"/>
              <a:t>Texto</a:t>
            </a:r>
          </a:p>
        </p:txBody>
      </p:sp>
      <p:sp>
        <p:nvSpPr>
          <p:cNvPr id="12" name="CuadroTexto 11"/>
          <p:cNvSpPr txBox="1"/>
          <p:nvPr/>
        </p:nvSpPr>
        <p:spPr>
          <a:xfrm>
            <a:off x="488272" y="1528401"/>
            <a:ext cx="50070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C" dirty="0"/>
              <a:t>Gráficos o Tablas</a:t>
            </a:r>
          </a:p>
        </p:txBody>
      </p:sp>
      <p:sp>
        <p:nvSpPr>
          <p:cNvPr id="14" name="Rectángulo 13"/>
          <p:cNvSpPr/>
          <p:nvPr/>
        </p:nvSpPr>
        <p:spPr>
          <a:xfrm>
            <a:off x="337351" y="896645"/>
            <a:ext cx="7199791" cy="5717219"/>
          </a:xfrm>
          <a:prstGeom prst="rect">
            <a:avLst/>
          </a:prstGeom>
          <a:noFill/>
          <a:ln w="635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C"/>
          </a:p>
        </p:txBody>
      </p:sp>
      <p:sp>
        <p:nvSpPr>
          <p:cNvPr id="15" name="Rectángulo 14"/>
          <p:cNvSpPr/>
          <p:nvPr/>
        </p:nvSpPr>
        <p:spPr>
          <a:xfrm>
            <a:off x="7617041" y="896644"/>
            <a:ext cx="4243527" cy="5717219"/>
          </a:xfrm>
          <a:prstGeom prst="rect">
            <a:avLst/>
          </a:prstGeom>
          <a:noFill/>
          <a:ln w="635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C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9F0FFA3-36BB-F503-5B42-792330CA6C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C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F28B7C68-4320-90B8-5EF7-04DD3EEB9CD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283" y="290020"/>
            <a:ext cx="1692275" cy="716915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CC2519B9-5810-4966-BC07-4B9D20054C7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1789" y="244137"/>
            <a:ext cx="3228779" cy="365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26311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7750206" y="958789"/>
            <a:ext cx="1794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C" b="1" dirty="0"/>
              <a:t>ESTADO DE ARTE</a:t>
            </a:r>
          </a:p>
        </p:txBody>
      </p:sp>
      <p:sp>
        <p:nvSpPr>
          <p:cNvPr id="11" name="CuadroTexto 10"/>
          <p:cNvSpPr txBox="1"/>
          <p:nvPr/>
        </p:nvSpPr>
        <p:spPr>
          <a:xfrm>
            <a:off x="7750206" y="1528401"/>
            <a:ext cx="6849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C" dirty="0"/>
              <a:t>Texto</a:t>
            </a:r>
          </a:p>
        </p:txBody>
      </p:sp>
      <p:sp>
        <p:nvSpPr>
          <p:cNvPr id="17" name="CuadroTexto 16"/>
          <p:cNvSpPr txBox="1"/>
          <p:nvPr/>
        </p:nvSpPr>
        <p:spPr>
          <a:xfrm>
            <a:off x="409113" y="6212228"/>
            <a:ext cx="69859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C" sz="1200" i="1" dirty="0"/>
              <a:t>Se recomienda relevar los temas aportados por cada autor revisado en el estado de arte, incluyendo la cita respectiva</a:t>
            </a:r>
          </a:p>
        </p:txBody>
      </p:sp>
      <p:sp>
        <p:nvSpPr>
          <p:cNvPr id="18" name="CuadroTexto 17"/>
          <p:cNvSpPr txBox="1"/>
          <p:nvPr/>
        </p:nvSpPr>
        <p:spPr>
          <a:xfrm>
            <a:off x="488272" y="958789"/>
            <a:ext cx="11566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C" b="1" dirty="0"/>
              <a:t>Subtítulo</a:t>
            </a:r>
          </a:p>
        </p:txBody>
      </p:sp>
      <p:sp>
        <p:nvSpPr>
          <p:cNvPr id="15" name="15 Forma libre"/>
          <p:cNvSpPr/>
          <p:nvPr/>
        </p:nvSpPr>
        <p:spPr>
          <a:xfrm>
            <a:off x="781235" y="1328121"/>
            <a:ext cx="5199911" cy="1064203"/>
          </a:xfrm>
          <a:custGeom>
            <a:avLst/>
            <a:gdLst>
              <a:gd name="connsiteX0" fmla="*/ 0 w 1929104"/>
              <a:gd name="connsiteY0" fmla="*/ 128823 h 1226889"/>
              <a:gd name="connsiteX1" fmla="*/ 128823 w 1929104"/>
              <a:gd name="connsiteY1" fmla="*/ 0 h 1226889"/>
              <a:gd name="connsiteX2" fmla="*/ 1800281 w 1929104"/>
              <a:gd name="connsiteY2" fmla="*/ 0 h 1226889"/>
              <a:gd name="connsiteX3" fmla="*/ 1929104 w 1929104"/>
              <a:gd name="connsiteY3" fmla="*/ 128823 h 1226889"/>
              <a:gd name="connsiteX4" fmla="*/ 1929104 w 1929104"/>
              <a:gd name="connsiteY4" fmla="*/ 1098066 h 1226889"/>
              <a:gd name="connsiteX5" fmla="*/ 1800281 w 1929104"/>
              <a:gd name="connsiteY5" fmla="*/ 1226889 h 1226889"/>
              <a:gd name="connsiteX6" fmla="*/ 128823 w 1929104"/>
              <a:gd name="connsiteY6" fmla="*/ 1226889 h 1226889"/>
              <a:gd name="connsiteX7" fmla="*/ 0 w 1929104"/>
              <a:gd name="connsiteY7" fmla="*/ 1098066 h 1226889"/>
              <a:gd name="connsiteX8" fmla="*/ 0 w 1929104"/>
              <a:gd name="connsiteY8" fmla="*/ 128823 h 12268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929104" h="1226889">
                <a:moveTo>
                  <a:pt x="0" y="128823"/>
                </a:moveTo>
                <a:cubicBezTo>
                  <a:pt x="0" y="57676"/>
                  <a:pt x="57676" y="0"/>
                  <a:pt x="128823" y="0"/>
                </a:cubicBezTo>
                <a:lnTo>
                  <a:pt x="1800281" y="0"/>
                </a:lnTo>
                <a:cubicBezTo>
                  <a:pt x="1871428" y="0"/>
                  <a:pt x="1929104" y="57676"/>
                  <a:pt x="1929104" y="128823"/>
                </a:cubicBezTo>
                <a:lnTo>
                  <a:pt x="1929104" y="1098066"/>
                </a:lnTo>
                <a:cubicBezTo>
                  <a:pt x="1929104" y="1169213"/>
                  <a:pt x="1871428" y="1226889"/>
                  <a:pt x="1800281" y="1226889"/>
                </a:cubicBezTo>
                <a:lnTo>
                  <a:pt x="128823" y="1226889"/>
                </a:lnTo>
                <a:cubicBezTo>
                  <a:pt x="57676" y="1226889"/>
                  <a:pt x="0" y="1169213"/>
                  <a:pt x="0" y="1098066"/>
                </a:cubicBezTo>
                <a:lnTo>
                  <a:pt x="0" y="128823"/>
                </a:lnTo>
                <a:close/>
              </a:path>
            </a:pathLst>
          </a:cu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80000"/>
              <a:hueOff val="153123"/>
              <a:satOff val="-2196"/>
              <a:lumOff val="12807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80701" tIns="80701" rIns="80701" bIns="80701" numCol="1" spcCol="1692" anchor="ctr" anchorCtr="0">
            <a:noAutofit/>
          </a:bodyPr>
          <a:lstStyle/>
          <a:p>
            <a:pPr defTabSz="355218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C" sz="1200" b="1" dirty="0">
                <a:solidFill>
                  <a:schemeClr val="tx1"/>
                </a:solidFill>
                <a:latin typeface="+mj-lt"/>
              </a:rPr>
              <a:t>Es la relación constante de aprendizaje y generación de innovación con la utilización de tecnología sobre el territorio </a:t>
            </a:r>
            <a:r>
              <a:rPr lang="es-EC" sz="1200" dirty="0">
                <a:solidFill>
                  <a:schemeClr val="tx1"/>
                </a:solidFill>
                <a:latin typeface="+mj-lt"/>
              </a:rPr>
              <a:t>[1</a:t>
            </a:r>
            <a:r>
              <a:rPr lang="es-EC" sz="1200" dirty="0">
                <a:solidFill>
                  <a:schemeClr val="tx1"/>
                </a:solidFill>
              </a:rPr>
              <a:t>] [2] [3]</a:t>
            </a:r>
            <a:r>
              <a:rPr lang="es-EC" sz="1200" dirty="0">
                <a:solidFill>
                  <a:schemeClr val="tx1"/>
                </a:solidFill>
                <a:latin typeface="+mj-lt"/>
              </a:rPr>
              <a:t>.</a:t>
            </a:r>
          </a:p>
        </p:txBody>
      </p:sp>
      <p:sp>
        <p:nvSpPr>
          <p:cNvPr id="19" name="18 Forma libre"/>
          <p:cNvSpPr/>
          <p:nvPr/>
        </p:nvSpPr>
        <p:spPr>
          <a:xfrm>
            <a:off x="692814" y="2761656"/>
            <a:ext cx="5376751" cy="1677179"/>
          </a:xfrm>
          <a:custGeom>
            <a:avLst/>
            <a:gdLst>
              <a:gd name="connsiteX0" fmla="*/ 0 w 2785049"/>
              <a:gd name="connsiteY0" fmla="*/ 191743 h 1826124"/>
              <a:gd name="connsiteX1" fmla="*/ 191743 w 2785049"/>
              <a:gd name="connsiteY1" fmla="*/ 0 h 1826124"/>
              <a:gd name="connsiteX2" fmla="*/ 2593306 w 2785049"/>
              <a:gd name="connsiteY2" fmla="*/ 0 h 1826124"/>
              <a:gd name="connsiteX3" fmla="*/ 2785049 w 2785049"/>
              <a:gd name="connsiteY3" fmla="*/ 191743 h 1826124"/>
              <a:gd name="connsiteX4" fmla="*/ 2785049 w 2785049"/>
              <a:gd name="connsiteY4" fmla="*/ 1634381 h 1826124"/>
              <a:gd name="connsiteX5" fmla="*/ 2593306 w 2785049"/>
              <a:gd name="connsiteY5" fmla="*/ 1826124 h 1826124"/>
              <a:gd name="connsiteX6" fmla="*/ 191743 w 2785049"/>
              <a:gd name="connsiteY6" fmla="*/ 1826124 h 1826124"/>
              <a:gd name="connsiteX7" fmla="*/ 0 w 2785049"/>
              <a:gd name="connsiteY7" fmla="*/ 1634381 h 1826124"/>
              <a:gd name="connsiteX8" fmla="*/ 0 w 2785049"/>
              <a:gd name="connsiteY8" fmla="*/ 191743 h 18261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785049" h="1826124">
                <a:moveTo>
                  <a:pt x="0" y="191743"/>
                </a:moveTo>
                <a:cubicBezTo>
                  <a:pt x="0" y="85846"/>
                  <a:pt x="85846" y="0"/>
                  <a:pt x="191743" y="0"/>
                </a:cubicBezTo>
                <a:lnTo>
                  <a:pt x="2593306" y="0"/>
                </a:lnTo>
                <a:cubicBezTo>
                  <a:pt x="2699203" y="0"/>
                  <a:pt x="2785049" y="85846"/>
                  <a:pt x="2785049" y="191743"/>
                </a:cubicBezTo>
                <a:lnTo>
                  <a:pt x="2785049" y="1634381"/>
                </a:lnTo>
                <a:cubicBezTo>
                  <a:pt x="2785049" y="1740278"/>
                  <a:pt x="2699203" y="1826124"/>
                  <a:pt x="2593306" y="1826124"/>
                </a:cubicBezTo>
                <a:lnTo>
                  <a:pt x="191743" y="1826124"/>
                </a:lnTo>
                <a:cubicBezTo>
                  <a:pt x="85846" y="1826124"/>
                  <a:pt x="0" y="1740278"/>
                  <a:pt x="0" y="1634381"/>
                </a:cubicBezTo>
                <a:lnTo>
                  <a:pt x="0" y="191743"/>
                </a:lnTo>
                <a:close/>
              </a:path>
            </a:pathLst>
          </a:cu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80000"/>
              <a:hueOff val="306246"/>
              <a:satOff val="-4392"/>
              <a:lumOff val="25615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05247" tIns="105247" rIns="105247" bIns="105247" numCol="1" spcCol="1692" anchor="ctr" anchorCtr="0">
            <a:noAutofit/>
          </a:bodyPr>
          <a:lstStyle/>
          <a:p>
            <a:r>
              <a:rPr lang="es-CL" sz="1200" dirty="0">
                <a:solidFill>
                  <a:schemeClr val="tx1"/>
                </a:solidFill>
                <a:latin typeface="+mj-lt"/>
              </a:rPr>
              <a:t>Es propicio </a:t>
            </a:r>
            <a:r>
              <a:rPr lang="es-CL" sz="1200" b="1" dirty="0">
                <a:solidFill>
                  <a:schemeClr val="tx1"/>
                </a:solidFill>
                <a:latin typeface="+mj-lt"/>
              </a:rPr>
              <a:t>incluir en las propuestas de producción de innovación </a:t>
            </a:r>
            <a:r>
              <a:rPr lang="es-CL" sz="1200" dirty="0">
                <a:solidFill>
                  <a:schemeClr val="tx1"/>
                </a:solidFill>
                <a:latin typeface="+mj-lt"/>
              </a:rPr>
              <a:t>las características del tipo socio-productivo que decantan en el territorio. </a:t>
            </a:r>
            <a:r>
              <a:rPr lang="es-EC" sz="1200" dirty="0">
                <a:solidFill>
                  <a:schemeClr val="tx1"/>
                </a:solidFill>
              </a:rPr>
              <a:t>[5]</a:t>
            </a:r>
            <a:r>
              <a:rPr lang="es-CL" sz="1200" b="1" dirty="0">
                <a:solidFill>
                  <a:schemeClr val="tx1"/>
                </a:solidFill>
                <a:latin typeface="+mj-lt"/>
              </a:rPr>
              <a:t>. </a:t>
            </a:r>
            <a:endParaRPr lang="es-EC" sz="1200" dirty="0">
              <a:solidFill>
                <a:schemeClr val="tx1"/>
              </a:solidFill>
              <a:latin typeface="+mj-lt"/>
            </a:endParaRPr>
          </a:p>
          <a:p>
            <a:endParaRPr lang="es-EC" sz="1200" dirty="0">
              <a:solidFill>
                <a:schemeClr val="tx1"/>
              </a:solidFill>
              <a:latin typeface="+mj-lt"/>
            </a:endParaRPr>
          </a:p>
          <a:p>
            <a:r>
              <a:rPr lang="es-EC" sz="1200" b="1" dirty="0">
                <a:solidFill>
                  <a:schemeClr val="tx1"/>
                </a:solidFill>
                <a:latin typeface="+mj-lt"/>
              </a:rPr>
              <a:t>Vázquez-Barquero </a:t>
            </a:r>
            <a:r>
              <a:rPr lang="es-EC" sz="1200" dirty="0">
                <a:solidFill>
                  <a:schemeClr val="tx1"/>
                </a:solidFill>
              </a:rPr>
              <a:t>[7]</a:t>
            </a:r>
            <a:r>
              <a:rPr lang="es-EC" sz="1200" b="1" dirty="0">
                <a:solidFill>
                  <a:schemeClr val="tx1"/>
                </a:solidFill>
                <a:latin typeface="+mj-lt"/>
              </a:rPr>
              <a:t> </a:t>
            </a:r>
            <a:r>
              <a:rPr lang="es-EC" sz="1200" dirty="0">
                <a:solidFill>
                  <a:schemeClr val="tx1"/>
                </a:solidFill>
                <a:latin typeface="+mj-lt"/>
              </a:rPr>
              <a:t>se refiere al desarrollo endógeno como base para el crecimiento económico a nivel local y regional. </a:t>
            </a:r>
            <a:endParaRPr lang="es-CL" sz="12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0" name="CuadroTexto 19"/>
          <p:cNvSpPr txBox="1"/>
          <p:nvPr/>
        </p:nvSpPr>
        <p:spPr>
          <a:xfrm>
            <a:off x="488272" y="2470964"/>
            <a:ext cx="11566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C" b="1" dirty="0"/>
              <a:t>Subtítulo</a:t>
            </a:r>
          </a:p>
        </p:txBody>
      </p:sp>
      <p:sp>
        <p:nvSpPr>
          <p:cNvPr id="21" name="Rectángulo 20"/>
          <p:cNvSpPr/>
          <p:nvPr/>
        </p:nvSpPr>
        <p:spPr>
          <a:xfrm>
            <a:off x="337351" y="896645"/>
            <a:ext cx="7199791" cy="5717219"/>
          </a:xfrm>
          <a:prstGeom prst="rect">
            <a:avLst/>
          </a:prstGeom>
          <a:noFill/>
          <a:ln w="635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C"/>
          </a:p>
        </p:txBody>
      </p:sp>
      <p:sp>
        <p:nvSpPr>
          <p:cNvPr id="22" name="Rectángulo 21"/>
          <p:cNvSpPr/>
          <p:nvPr/>
        </p:nvSpPr>
        <p:spPr>
          <a:xfrm>
            <a:off x="7617041" y="896644"/>
            <a:ext cx="4243527" cy="5717219"/>
          </a:xfrm>
          <a:prstGeom prst="rect">
            <a:avLst/>
          </a:prstGeom>
          <a:noFill/>
          <a:ln w="635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C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62DB492-673A-F66C-B0AC-5C06A03B90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C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43F8271D-EF79-D8C5-4AC4-E8DC3350968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283" y="290020"/>
            <a:ext cx="1692275" cy="716915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CC2519B9-5810-4966-BC07-4B9D20054C7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6740" y="276863"/>
            <a:ext cx="3228779" cy="365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4666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7750206" y="958789"/>
            <a:ext cx="1063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C" b="1" dirty="0"/>
              <a:t>MÉTODO</a:t>
            </a:r>
          </a:p>
        </p:txBody>
      </p:sp>
      <p:sp>
        <p:nvSpPr>
          <p:cNvPr id="11" name="CuadroTexto 10"/>
          <p:cNvSpPr txBox="1"/>
          <p:nvPr/>
        </p:nvSpPr>
        <p:spPr>
          <a:xfrm>
            <a:off x="7750206" y="1528401"/>
            <a:ext cx="6849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C" dirty="0"/>
              <a:t>Texto</a:t>
            </a:r>
          </a:p>
        </p:txBody>
      </p:sp>
      <p:sp>
        <p:nvSpPr>
          <p:cNvPr id="17" name="CuadroTexto 16"/>
          <p:cNvSpPr txBox="1"/>
          <p:nvPr/>
        </p:nvSpPr>
        <p:spPr>
          <a:xfrm>
            <a:off x="409113" y="6212228"/>
            <a:ext cx="698598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C" sz="1200" i="1" dirty="0"/>
              <a:t>Se recomienda usar gráficos o tablas monocromáticas</a:t>
            </a:r>
          </a:p>
        </p:txBody>
      </p:sp>
      <p:sp>
        <p:nvSpPr>
          <p:cNvPr id="18" name="CuadroTexto 17"/>
          <p:cNvSpPr txBox="1"/>
          <p:nvPr/>
        </p:nvSpPr>
        <p:spPr>
          <a:xfrm>
            <a:off x="488272" y="958789"/>
            <a:ext cx="11566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C" b="1" dirty="0"/>
              <a:t>Subtítulo</a:t>
            </a:r>
          </a:p>
        </p:txBody>
      </p:sp>
      <p:sp>
        <p:nvSpPr>
          <p:cNvPr id="13" name="CuadroTexto 12"/>
          <p:cNvSpPr txBox="1"/>
          <p:nvPr/>
        </p:nvSpPr>
        <p:spPr>
          <a:xfrm>
            <a:off x="488272" y="1528401"/>
            <a:ext cx="50070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C" dirty="0"/>
              <a:t>Gráficos o Tablas</a:t>
            </a:r>
          </a:p>
        </p:txBody>
      </p:sp>
      <p:graphicFrame>
        <p:nvGraphicFramePr>
          <p:cNvPr id="14" name="Diagrama 13"/>
          <p:cNvGraphicFramePr/>
          <p:nvPr>
            <p:extLst>
              <p:ext uri="{D42A27DB-BD31-4B8C-83A1-F6EECF244321}">
                <p14:modId xmlns:p14="http://schemas.microsoft.com/office/powerpoint/2010/main" val="2740662389"/>
              </p:ext>
            </p:extLst>
          </p:nvPr>
        </p:nvGraphicFramePr>
        <p:xfrm>
          <a:off x="2254434" y="2527588"/>
          <a:ext cx="3365623" cy="24851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6" name="Rectángulo 15"/>
          <p:cNvSpPr/>
          <p:nvPr/>
        </p:nvSpPr>
        <p:spPr>
          <a:xfrm>
            <a:off x="337351" y="896645"/>
            <a:ext cx="7199791" cy="5717219"/>
          </a:xfrm>
          <a:prstGeom prst="rect">
            <a:avLst/>
          </a:prstGeom>
          <a:noFill/>
          <a:ln w="635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C"/>
          </a:p>
        </p:txBody>
      </p:sp>
      <p:sp>
        <p:nvSpPr>
          <p:cNvPr id="21" name="Rectángulo 20"/>
          <p:cNvSpPr/>
          <p:nvPr/>
        </p:nvSpPr>
        <p:spPr>
          <a:xfrm>
            <a:off x="7617041" y="896644"/>
            <a:ext cx="4243527" cy="5717219"/>
          </a:xfrm>
          <a:prstGeom prst="rect">
            <a:avLst/>
          </a:prstGeom>
          <a:noFill/>
          <a:ln w="635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C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F911D2A-2B6C-7039-13D6-644A0EF77A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C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7F500B29-4EF3-9DD3-A68F-F4A8C6ED42FF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283" y="290020"/>
            <a:ext cx="1692275" cy="716915"/>
          </a:xfrm>
          <a:prstGeom prst="rect">
            <a:avLst/>
          </a:prstGeom>
        </p:spPr>
      </p:pic>
      <p:pic>
        <p:nvPicPr>
          <p:cNvPr id="15" name="Imagen 14">
            <a:extLst>
              <a:ext uri="{FF2B5EF4-FFF2-40B4-BE49-F238E27FC236}">
                <a16:creationId xmlns:a16="http://schemas.microsoft.com/office/drawing/2014/main" id="{CC2519B9-5810-4966-BC07-4B9D20054C71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13510" y="244137"/>
            <a:ext cx="3228779" cy="365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37748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7750206" y="958789"/>
            <a:ext cx="1410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C" b="1" dirty="0"/>
              <a:t>RESULTADOS</a:t>
            </a:r>
          </a:p>
        </p:txBody>
      </p:sp>
      <p:sp>
        <p:nvSpPr>
          <p:cNvPr id="11" name="CuadroTexto 10"/>
          <p:cNvSpPr txBox="1"/>
          <p:nvPr/>
        </p:nvSpPr>
        <p:spPr>
          <a:xfrm>
            <a:off x="7750206" y="1528401"/>
            <a:ext cx="6849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C" dirty="0"/>
              <a:t>Texto</a:t>
            </a:r>
          </a:p>
        </p:txBody>
      </p:sp>
      <p:sp>
        <p:nvSpPr>
          <p:cNvPr id="17" name="CuadroTexto 16"/>
          <p:cNvSpPr txBox="1"/>
          <p:nvPr/>
        </p:nvSpPr>
        <p:spPr>
          <a:xfrm>
            <a:off x="409113" y="6212228"/>
            <a:ext cx="698598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C" sz="1200" i="1" dirty="0"/>
              <a:t>Se recomienda usar gráficos o tablas monocromáticas</a:t>
            </a:r>
          </a:p>
        </p:txBody>
      </p:sp>
      <p:sp>
        <p:nvSpPr>
          <p:cNvPr id="18" name="CuadroTexto 17"/>
          <p:cNvSpPr txBox="1"/>
          <p:nvPr/>
        </p:nvSpPr>
        <p:spPr>
          <a:xfrm>
            <a:off x="488272" y="958789"/>
            <a:ext cx="11566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C" b="1" dirty="0"/>
              <a:t>Subtítulo</a:t>
            </a:r>
          </a:p>
        </p:txBody>
      </p:sp>
      <p:sp>
        <p:nvSpPr>
          <p:cNvPr id="13" name="CuadroTexto 12"/>
          <p:cNvSpPr txBox="1"/>
          <p:nvPr/>
        </p:nvSpPr>
        <p:spPr>
          <a:xfrm>
            <a:off x="488272" y="1528401"/>
            <a:ext cx="50070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C" dirty="0"/>
              <a:t>Gráficos o Tablas</a:t>
            </a:r>
          </a:p>
        </p:txBody>
      </p:sp>
      <p:graphicFrame>
        <p:nvGraphicFramePr>
          <p:cNvPr id="14" name="Diagrama 13"/>
          <p:cNvGraphicFramePr/>
          <p:nvPr>
            <p:extLst>
              <p:ext uri="{D42A27DB-BD31-4B8C-83A1-F6EECF244321}">
                <p14:modId xmlns:p14="http://schemas.microsoft.com/office/powerpoint/2010/main" val="24522882"/>
              </p:ext>
            </p:extLst>
          </p:nvPr>
        </p:nvGraphicFramePr>
        <p:xfrm>
          <a:off x="4029476" y="2527588"/>
          <a:ext cx="3365623" cy="24851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2" name="Gráfico 11"/>
          <p:cNvGraphicFramePr/>
          <p:nvPr>
            <p:extLst>
              <p:ext uri="{D42A27DB-BD31-4B8C-83A1-F6EECF244321}">
                <p14:modId xmlns:p14="http://schemas.microsoft.com/office/powerpoint/2010/main" val="1117305577"/>
              </p:ext>
            </p:extLst>
          </p:nvPr>
        </p:nvGraphicFramePr>
        <p:xfrm>
          <a:off x="488273" y="2575100"/>
          <a:ext cx="3312514" cy="249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15" name="Rectángulo 14"/>
          <p:cNvSpPr/>
          <p:nvPr/>
        </p:nvSpPr>
        <p:spPr>
          <a:xfrm>
            <a:off x="337351" y="896645"/>
            <a:ext cx="7199791" cy="5717219"/>
          </a:xfrm>
          <a:prstGeom prst="rect">
            <a:avLst/>
          </a:prstGeom>
          <a:noFill/>
          <a:ln w="635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C"/>
          </a:p>
        </p:txBody>
      </p:sp>
      <p:sp>
        <p:nvSpPr>
          <p:cNvPr id="16" name="Rectángulo 15"/>
          <p:cNvSpPr/>
          <p:nvPr/>
        </p:nvSpPr>
        <p:spPr>
          <a:xfrm>
            <a:off x="7617041" y="896644"/>
            <a:ext cx="4243527" cy="5717219"/>
          </a:xfrm>
          <a:prstGeom prst="rect">
            <a:avLst/>
          </a:prstGeom>
          <a:noFill/>
          <a:ln w="635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C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4FAAFC2-F091-BBB8-4D95-DEC65B1ABA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C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8F738F03-40CC-E3DE-CE9E-CE56DC300284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283" y="290020"/>
            <a:ext cx="1692275" cy="716915"/>
          </a:xfrm>
          <a:prstGeom prst="rect">
            <a:avLst/>
          </a:prstGeom>
        </p:spPr>
      </p:pic>
      <p:pic>
        <p:nvPicPr>
          <p:cNvPr id="19" name="Imagen 18">
            <a:extLst>
              <a:ext uri="{FF2B5EF4-FFF2-40B4-BE49-F238E27FC236}">
                <a16:creationId xmlns:a16="http://schemas.microsoft.com/office/drawing/2014/main" id="{CC2519B9-5810-4966-BC07-4B9D20054C71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1789" y="156128"/>
            <a:ext cx="3228779" cy="365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64361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7750206" y="958789"/>
            <a:ext cx="17268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C" b="1" dirty="0"/>
              <a:t>CONCLUSIONES</a:t>
            </a:r>
          </a:p>
        </p:txBody>
      </p:sp>
      <p:sp>
        <p:nvSpPr>
          <p:cNvPr id="11" name="CuadroTexto 10"/>
          <p:cNvSpPr txBox="1"/>
          <p:nvPr/>
        </p:nvSpPr>
        <p:spPr>
          <a:xfrm>
            <a:off x="7750206" y="1528401"/>
            <a:ext cx="6849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C" dirty="0"/>
              <a:t>Texto</a:t>
            </a:r>
          </a:p>
        </p:txBody>
      </p:sp>
      <p:sp>
        <p:nvSpPr>
          <p:cNvPr id="17" name="CuadroTexto 16"/>
          <p:cNvSpPr txBox="1"/>
          <p:nvPr/>
        </p:nvSpPr>
        <p:spPr>
          <a:xfrm>
            <a:off x="409113" y="6212228"/>
            <a:ext cx="698598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C" sz="1200" i="1" dirty="0"/>
              <a:t>Se recomienda usar gráficos o tablas monocromáticas</a:t>
            </a:r>
          </a:p>
        </p:txBody>
      </p:sp>
      <p:sp>
        <p:nvSpPr>
          <p:cNvPr id="18" name="CuadroTexto 17"/>
          <p:cNvSpPr txBox="1"/>
          <p:nvPr/>
        </p:nvSpPr>
        <p:spPr>
          <a:xfrm>
            <a:off x="488272" y="958789"/>
            <a:ext cx="11566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C" b="1" dirty="0"/>
              <a:t>Subtítulo</a:t>
            </a:r>
          </a:p>
        </p:txBody>
      </p:sp>
      <p:sp>
        <p:nvSpPr>
          <p:cNvPr id="13" name="CuadroTexto 12"/>
          <p:cNvSpPr txBox="1"/>
          <p:nvPr/>
        </p:nvSpPr>
        <p:spPr>
          <a:xfrm>
            <a:off x="488272" y="1528401"/>
            <a:ext cx="50070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C" dirty="0"/>
              <a:t>Gráficos o Tablas</a:t>
            </a:r>
          </a:p>
        </p:txBody>
      </p:sp>
      <p:graphicFrame>
        <p:nvGraphicFramePr>
          <p:cNvPr id="14" name="Diagrama 13"/>
          <p:cNvGraphicFramePr/>
          <p:nvPr>
            <p:extLst>
              <p:ext uri="{D42A27DB-BD31-4B8C-83A1-F6EECF244321}">
                <p14:modId xmlns:p14="http://schemas.microsoft.com/office/powerpoint/2010/main" val="1370163972"/>
              </p:ext>
            </p:extLst>
          </p:nvPr>
        </p:nvGraphicFramePr>
        <p:xfrm>
          <a:off x="536483" y="2527588"/>
          <a:ext cx="3365623" cy="24851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349613458"/>
              </p:ext>
            </p:extLst>
          </p:nvPr>
        </p:nvGraphicFramePr>
        <p:xfrm>
          <a:off x="4084347" y="1897733"/>
          <a:ext cx="3466112" cy="36107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15" name="Rectángulo 14"/>
          <p:cNvSpPr/>
          <p:nvPr/>
        </p:nvSpPr>
        <p:spPr>
          <a:xfrm>
            <a:off x="337351" y="896645"/>
            <a:ext cx="7199791" cy="5717219"/>
          </a:xfrm>
          <a:prstGeom prst="rect">
            <a:avLst/>
          </a:prstGeom>
          <a:noFill/>
          <a:ln w="635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C"/>
          </a:p>
        </p:txBody>
      </p:sp>
      <p:sp>
        <p:nvSpPr>
          <p:cNvPr id="16" name="Rectángulo 15"/>
          <p:cNvSpPr/>
          <p:nvPr/>
        </p:nvSpPr>
        <p:spPr>
          <a:xfrm>
            <a:off x="7617041" y="896644"/>
            <a:ext cx="4243527" cy="5717219"/>
          </a:xfrm>
          <a:prstGeom prst="rect">
            <a:avLst/>
          </a:prstGeom>
          <a:noFill/>
          <a:ln w="635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C"/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E0958F42-EF72-F311-0EA9-76D6BA1227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C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46F56F2A-F00B-45C3-A94C-0F069CE81BCB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283" y="290020"/>
            <a:ext cx="1692275" cy="716915"/>
          </a:xfrm>
          <a:prstGeom prst="rect">
            <a:avLst/>
          </a:prstGeom>
        </p:spPr>
      </p:pic>
      <p:pic>
        <p:nvPicPr>
          <p:cNvPr id="19" name="Imagen 18">
            <a:extLst>
              <a:ext uri="{FF2B5EF4-FFF2-40B4-BE49-F238E27FC236}">
                <a16:creationId xmlns:a16="http://schemas.microsoft.com/office/drawing/2014/main" id="{CC2519B9-5810-4966-BC07-4B9D20054C71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3938" y="261537"/>
            <a:ext cx="3228779" cy="365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34833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7750206" y="958789"/>
            <a:ext cx="21521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C" b="1" dirty="0"/>
              <a:t>RECOMENDACIONES</a:t>
            </a:r>
          </a:p>
        </p:txBody>
      </p:sp>
      <p:sp>
        <p:nvSpPr>
          <p:cNvPr id="11" name="CuadroTexto 10"/>
          <p:cNvSpPr txBox="1"/>
          <p:nvPr/>
        </p:nvSpPr>
        <p:spPr>
          <a:xfrm>
            <a:off x="7750206" y="1528401"/>
            <a:ext cx="6849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C" dirty="0"/>
              <a:t>Texto</a:t>
            </a:r>
          </a:p>
        </p:txBody>
      </p:sp>
      <p:sp>
        <p:nvSpPr>
          <p:cNvPr id="17" name="CuadroTexto 16"/>
          <p:cNvSpPr txBox="1"/>
          <p:nvPr/>
        </p:nvSpPr>
        <p:spPr>
          <a:xfrm>
            <a:off x="409113" y="6212228"/>
            <a:ext cx="698598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C" sz="1200" i="1" dirty="0"/>
              <a:t>Se recomienda usar gráficos o tablas monocromáticas</a:t>
            </a:r>
          </a:p>
        </p:txBody>
      </p:sp>
      <p:sp>
        <p:nvSpPr>
          <p:cNvPr id="18" name="CuadroTexto 17"/>
          <p:cNvSpPr txBox="1"/>
          <p:nvPr/>
        </p:nvSpPr>
        <p:spPr>
          <a:xfrm>
            <a:off x="488272" y="958789"/>
            <a:ext cx="11566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C" b="1" dirty="0"/>
              <a:t>Subtítulo</a:t>
            </a:r>
          </a:p>
        </p:txBody>
      </p:sp>
      <p:sp>
        <p:nvSpPr>
          <p:cNvPr id="13" name="CuadroTexto 12"/>
          <p:cNvSpPr txBox="1"/>
          <p:nvPr/>
        </p:nvSpPr>
        <p:spPr>
          <a:xfrm>
            <a:off x="488272" y="1528401"/>
            <a:ext cx="50070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C" dirty="0"/>
              <a:t>Gráficos o Tablas</a:t>
            </a:r>
          </a:p>
        </p:txBody>
      </p:sp>
      <p:graphicFrame>
        <p:nvGraphicFramePr>
          <p:cNvPr id="12" name="Diagrama 11"/>
          <p:cNvGraphicFramePr/>
          <p:nvPr>
            <p:extLst>
              <p:ext uri="{D42A27DB-BD31-4B8C-83A1-F6EECF244321}">
                <p14:modId xmlns:p14="http://schemas.microsoft.com/office/powerpoint/2010/main" val="2302011956"/>
              </p:ext>
            </p:extLst>
          </p:nvPr>
        </p:nvGraphicFramePr>
        <p:xfrm>
          <a:off x="941033" y="2228295"/>
          <a:ext cx="6285390" cy="32801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5" name="Rectángulo 14"/>
          <p:cNvSpPr/>
          <p:nvPr/>
        </p:nvSpPr>
        <p:spPr>
          <a:xfrm>
            <a:off x="337351" y="896645"/>
            <a:ext cx="7199791" cy="5717219"/>
          </a:xfrm>
          <a:prstGeom prst="rect">
            <a:avLst/>
          </a:prstGeom>
          <a:noFill/>
          <a:ln w="635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C"/>
          </a:p>
        </p:txBody>
      </p:sp>
      <p:sp>
        <p:nvSpPr>
          <p:cNvPr id="16" name="Rectángulo 15"/>
          <p:cNvSpPr/>
          <p:nvPr/>
        </p:nvSpPr>
        <p:spPr>
          <a:xfrm>
            <a:off x="7617041" y="896644"/>
            <a:ext cx="4243527" cy="5717219"/>
          </a:xfrm>
          <a:prstGeom prst="rect">
            <a:avLst/>
          </a:prstGeom>
          <a:noFill/>
          <a:ln w="635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C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1296B9D-52F6-9A41-F393-8EFDF7D678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C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7EAC6CD4-7AF0-AF52-F8F2-8C0D7858C62D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283" y="290020"/>
            <a:ext cx="1692275" cy="716915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CC2519B9-5810-4966-BC07-4B9D20054C71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1789" y="249679"/>
            <a:ext cx="3228779" cy="365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92371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/>
          <p:cNvSpPr/>
          <p:nvPr/>
        </p:nvSpPr>
        <p:spPr>
          <a:xfrm>
            <a:off x="337351" y="896645"/>
            <a:ext cx="7199791" cy="5717219"/>
          </a:xfrm>
          <a:prstGeom prst="rect">
            <a:avLst/>
          </a:prstGeom>
          <a:ln w="635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C"/>
          </a:p>
        </p:txBody>
      </p:sp>
      <p:sp>
        <p:nvSpPr>
          <p:cNvPr id="7" name="Rectángulo 6"/>
          <p:cNvSpPr/>
          <p:nvPr/>
        </p:nvSpPr>
        <p:spPr>
          <a:xfrm>
            <a:off x="7617041" y="896644"/>
            <a:ext cx="4243527" cy="5717219"/>
          </a:xfrm>
          <a:prstGeom prst="rect">
            <a:avLst/>
          </a:prstGeom>
          <a:ln w="635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C"/>
          </a:p>
        </p:txBody>
      </p:sp>
      <p:sp>
        <p:nvSpPr>
          <p:cNvPr id="8" name="CuadroTexto 7"/>
          <p:cNvSpPr txBox="1"/>
          <p:nvPr/>
        </p:nvSpPr>
        <p:spPr>
          <a:xfrm>
            <a:off x="7750206" y="958789"/>
            <a:ext cx="1470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C" b="1" dirty="0"/>
              <a:t>REREFENCIAS</a:t>
            </a:r>
          </a:p>
        </p:txBody>
      </p:sp>
      <p:sp>
        <p:nvSpPr>
          <p:cNvPr id="11" name="CuadroTexto 10"/>
          <p:cNvSpPr txBox="1"/>
          <p:nvPr/>
        </p:nvSpPr>
        <p:spPr>
          <a:xfrm>
            <a:off x="7750206" y="1528401"/>
            <a:ext cx="28675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C" dirty="0"/>
              <a:t>Texto </a:t>
            </a:r>
          </a:p>
          <a:p>
            <a:r>
              <a:rPr lang="es-EC" dirty="0"/>
              <a:t>Formato de referencias: IEEE</a:t>
            </a:r>
          </a:p>
        </p:txBody>
      </p:sp>
      <p:sp>
        <p:nvSpPr>
          <p:cNvPr id="17" name="CuadroTexto 16"/>
          <p:cNvSpPr txBox="1"/>
          <p:nvPr/>
        </p:nvSpPr>
        <p:spPr>
          <a:xfrm>
            <a:off x="409113" y="3749745"/>
            <a:ext cx="6985986" cy="9951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C" sz="1600" dirty="0"/>
              <a:t>Nombres Apellidos</a:t>
            </a:r>
            <a:r>
              <a:rPr lang="en-US" sz="1600" baseline="30000" dirty="0"/>
              <a:t>1</a:t>
            </a:r>
          </a:p>
          <a:p>
            <a:pPr algn="ctr"/>
            <a:endParaRPr lang="en-US" sz="1600" baseline="30000" dirty="0"/>
          </a:p>
          <a:p>
            <a:pPr algn="ctr"/>
            <a:r>
              <a:rPr lang="en-US" sz="1600" baseline="30000" dirty="0"/>
              <a:t>1</a:t>
            </a:r>
            <a:r>
              <a:rPr lang="de-DE" sz="1600" dirty="0"/>
              <a:t> </a:t>
            </a:r>
            <a:r>
              <a:rPr lang="en-US" sz="1600" dirty="0"/>
              <a:t>Carrera, </a:t>
            </a:r>
            <a:r>
              <a:rPr lang="en-US" sz="1600" dirty="0" err="1"/>
              <a:t>Instituto</a:t>
            </a:r>
            <a:r>
              <a:rPr lang="en-US" sz="1600" dirty="0"/>
              <a:t> Superior </a:t>
            </a:r>
            <a:r>
              <a:rPr lang="en-US" sz="1600" dirty="0" err="1"/>
              <a:t>Tecnológico</a:t>
            </a:r>
            <a:r>
              <a:rPr lang="en-US" sz="1600" dirty="0"/>
              <a:t> Luis </a:t>
            </a:r>
            <a:r>
              <a:rPr lang="en-US" sz="1600" dirty="0" err="1"/>
              <a:t>Rogerio</a:t>
            </a:r>
            <a:r>
              <a:rPr lang="en-US" sz="1600" dirty="0"/>
              <a:t> González, Azogues -</a:t>
            </a:r>
            <a:r>
              <a:rPr lang="es-EC" sz="1600" dirty="0"/>
              <a:t>Ecuador</a:t>
            </a:r>
            <a:r>
              <a:rPr lang="en-US" sz="1600" dirty="0"/>
              <a:t>, </a:t>
            </a:r>
            <a:r>
              <a:rPr lang="es-EC" sz="1600" dirty="0"/>
              <a:t>email@insteclrg.edu.ec</a:t>
            </a:r>
            <a:endParaRPr lang="es-EC" sz="1600" b="1" dirty="0"/>
          </a:p>
        </p:txBody>
      </p:sp>
      <p:sp>
        <p:nvSpPr>
          <p:cNvPr id="18" name="CuadroTexto 17"/>
          <p:cNvSpPr txBox="1"/>
          <p:nvPr/>
        </p:nvSpPr>
        <p:spPr>
          <a:xfrm>
            <a:off x="3013056" y="2784995"/>
            <a:ext cx="238456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C" sz="4400" b="1" dirty="0"/>
              <a:t>Gracias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2CDC0F6-B950-04FE-2DD4-305CFEE6E7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C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7382FB7D-94CC-6BC5-7B52-B9A1E6A059C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283" y="290020"/>
            <a:ext cx="1692275" cy="716915"/>
          </a:xfrm>
          <a:prstGeom prst="rect">
            <a:avLst/>
          </a:prstGeom>
        </p:spPr>
      </p:pic>
      <p:pic>
        <p:nvPicPr>
          <p:cNvPr id="12" name="Imagen 11">
            <a:extLst>
              <a:ext uri="{FF2B5EF4-FFF2-40B4-BE49-F238E27FC236}">
                <a16:creationId xmlns:a16="http://schemas.microsoft.com/office/drawing/2014/main" id="{CC2519B9-5810-4966-BC07-4B9D20054C7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3938" y="247864"/>
            <a:ext cx="3228779" cy="365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304302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</TotalTime>
  <Words>221</Words>
  <Application>Microsoft Office PowerPoint</Application>
  <PresentationFormat>Panorámica</PresentationFormat>
  <Paragraphs>52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Karla Alvarado</dc:creator>
  <cp:lastModifiedBy>Christian Montaleza</cp:lastModifiedBy>
  <cp:revision>12</cp:revision>
  <dcterms:created xsi:type="dcterms:W3CDTF">2022-02-11T12:30:32Z</dcterms:created>
  <dcterms:modified xsi:type="dcterms:W3CDTF">2025-10-21T19:36:37Z</dcterms:modified>
</cp:coreProperties>
</file>