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8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8A3B11-3575-4CC5-85CD-EA4D49E141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EB52A09-F65A-4E34-8D69-6D554C2A90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7CAB21-BA4F-4B25-826D-8D553813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3FCD-F216-490A-9BCC-F72E193D5348}" type="datetimeFigureOut">
              <a:rPr lang="es-EC" smtClean="0"/>
              <a:t>21/9/2023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8DF2EBE-3F7B-46D0-BED0-2EC3DE493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B0D409-FB26-4E05-B81D-B41274D0C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FBBD-541F-441A-94EE-9A27C8EA4E8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406238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50120F-C17D-44F1-96F1-E5B55AF2F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C9535BE-DF14-429A-8238-2FF4D2FCB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D69DB9-DBB1-4C9A-A8E1-AB394AD38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3FCD-F216-490A-9BCC-F72E193D5348}" type="datetimeFigureOut">
              <a:rPr lang="es-EC" smtClean="0"/>
              <a:t>21/9/2023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4643CE-91D5-4AE0-9B0B-BE4733AB6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8DB735-5DD2-4A67-866C-09D1FED18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FBBD-541F-441A-94EE-9A27C8EA4E8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630073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C251245-6A02-4C7D-AF2A-E3A00E5EA6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C2A847C-F1DE-4DAC-B700-F6EA3C4573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3B516A-C363-4039-8493-371204060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3FCD-F216-490A-9BCC-F72E193D5348}" type="datetimeFigureOut">
              <a:rPr lang="es-EC" smtClean="0"/>
              <a:t>21/9/2023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7FFCAF-77FF-4D4A-B452-A3745153E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EEF3B0-31BA-4428-989E-FC03A4EF4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FBBD-541F-441A-94EE-9A27C8EA4E8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66343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0CE0CA-1BEC-411E-8531-7C7FD54F2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165A6D-2F6C-4FE9-A7FF-449BEC9BD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9B39FA-BC21-42CE-A844-FF843FDDD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3FCD-F216-490A-9BCC-F72E193D5348}" type="datetimeFigureOut">
              <a:rPr lang="es-EC" smtClean="0"/>
              <a:t>21/9/2023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0EC314-7738-4FEE-A4FF-45BFCE287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8616EA-0E37-4AE7-BF9F-567F909B8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FBBD-541F-441A-94EE-9A27C8EA4E8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165973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2D0914-191D-461C-8725-D366F80BD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ED829DA-64B6-421C-8789-017872947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FF86D4-0276-4CD2-810D-9129AC683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3FCD-F216-490A-9BCC-F72E193D5348}" type="datetimeFigureOut">
              <a:rPr lang="es-EC" smtClean="0"/>
              <a:t>21/9/2023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7E665A-26E3-4DBB-A173-ABDFF41FE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7352731-1E87-4E28-8665-EB64F1C07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FBBD-541F-441A-94EE-9A27C8EA4E8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759402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6CF9AD-0473-400A-A8C0-0CCDA20BC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35838F-E09B-4B83-ACBD-85BB5B7976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005C2A4-4FDC-4AD9-BA3B-3930082A1D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92DCD6-104D-4D5D-8524-D05BDDF6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3FCD-F216-490A-9BCC-F72E193D5348}" type="datetimeFigureOut">
              <a:rPr lang="es-EC" smtClean="0"/>
              <a:t>21/9/2023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80EA5CC-91CC-4134-BC6C-C7946E49D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961D855-2B05-42B6-B099-F3DBEFDF7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FBBD-541F-441A-94EE-9A27C8EA4E8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160516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2EC348-5D53-4DAC-91A0-AB3039547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6B2944-EB7F-4231-987F-17D9983F8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4662635-58F1-435B-9EC0-C19F9D98C1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F116E6F-5F47-442A-9445-3594A91E50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5ECAD15-D504-40B8-8B18-30F13B59B5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34B8DA0-EB90-4616-BD0D-DADE6985E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3FCD-F216-490A-9BCC-F72E193D5348}" type="datetimeFigureOut">
              <a:rPr lang="es-EC" smtClean="0"/>
              <a:t>21/9/2023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C561A76-A361-4905-A0E9-A6E654C99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FD9F1EC-C3A9-4A12-A1E3-F256D5554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FBBD-541F-441A-94EE-9A27C8EA4E8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73842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012017-4357-4F38-836A-059B46567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6DF762D-596E-4B78-8224-5704D2034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3FCD-F216-490A-9BCC-F72E193D5348}" type="datetimeFigureOut">
              <a:rPr lang="es-EC" smtClean="0"/>
              <a:t>21/9/2023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C442E8A-5E42-4E8B-AA58-247BF9D6E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348B18F-D34D-4044-8533-06ED4FF01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FBBD-541F-441A-94EE-9A27C8EA4E8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59230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9A60842-C210-4EC4-BE62-F86446DD0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3FCD-F216-490A-9BCC-F72E193D5348}" type="datetimeFigureOut">
              <a:rPr lang="es-EC" smtClean="0"/>
              <a:t>21/9/2023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BB2DEFC-797E-496C-89AF-D2C401BBE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145F127-39D5-4E85-9EC6-F465A1FC6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FBBD-541F-441A-94EE-9A27C8EA4E8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792990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545167-C88A-4AF2-87BA-58B46E17E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99B7C0-17A4-4889-8DA1-D2322BB41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B654CA8-32D1-4A98-ABCC-776E670E4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3E67721-3592-4BDF-81C0-32C9D7F36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3FCD-F216-490A-9BCC-F72E193D5348}" type="datetimeFigureOut">
              <a:rPr lang="es-EC" smtClean="0"/>
              <a:t>21/9/2023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7B29B06-D59B-47C4-AF94-D85BD1647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316F8D3-1718-45AB-B145-C9302AE8B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FBBD-541F-441A-94EE-9A27C8EA4E8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059440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7A3899-2524-4869-9B9D-AC59FDF75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B031722-18E1-48C0-B153-EA6D919501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5E6EC76-F9AC-48F6-A06E-908B611138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303C4C3-83BA-44BC-96D4-E6380364C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73FCD-F216-490A-9BCC-F72E193D5348}" type="datetimeFigureOut">
              <a:rPr lang="es-EC" smtClean="0"/>
              <a:t>21/9/2023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C21E498-3D9A-400A-8D02-5624A0C77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C1045E-D9DB-4C2A-9700-0A08BA9A5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FBBD-541F-441A-94EE-9A27C8EA4E8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00232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FA756F2-47F6-4EBA-A15A-30B1CAEC8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218B21-70C8-421A-8FAE-A47D26E9A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B2503B-8F02-4A56-8AF6-877CDB87AC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73FCD-F216-490A-9BCC-F72E193D5348}" type="datetimeFigureOut">
              <a:rPr lang="es-EC" smtClean="0"/>
              <a:t>21/9/2023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927A90-1860-495F-8323-F13933A4B4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103044-B2AB-4C32-B87D-F373237807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BFBBD-541F-441A-94EE-9A27C8EA4E8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513779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BB352D-2AA9-4065-B7A9-FE38787CC4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C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# 2: MÁQUINAS ESTÁTICAS AC: TRANSFORMADORES DE MEDIDA Y DE POTENCIA</a:t>
            </a:r>
            <a:br>
              <a:rPr lang="es-EC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C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77887EE-07AC-4170-8EB8-78D4954AE3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3860824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1F941A-29BF-4763-BA36-EE282E827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A8CBBD-E574-4099-B800-3A1550DE8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C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0F3F648-D480-43C4-9AEF-5F7E964ED2D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217" t="17114" r="48587" b="19406"/>
          <a:stretch/>
        </p:blipFill>
        <p:spPr>
          <a:xfrm>
            <a:off x="2570922" y="296515"/>
            <a:ext cx="7275443" cy="630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078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869EA3-38EA-4E84-93A2-2F2CE392F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TRANSFORMADORES DE POTENCIA</a:t>
            </a:r>
            <a:endParaRPr lang="es-EC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AFC861-A999-4E7A-A27A-42E0DCF3D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C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D0DF108-DA6D-46A4-B54D-7511ADF33A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60" t="18535" r="50761" b="5302"/>
          <a:stretch/>
        </p:blipFill>
        <p:spPr>
          <a:xfrm>
            <a:off x="3750364" y="1272209"/>
            <a:ext cx="4691271" cy="522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181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60A25F-E538-47DF-B54E-0279F67FE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Transformadores de medida</a:t>
            </a:r>
            <a:endParaRPr lang="es-EC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0A445C-A0BC-49BB-B30A-62FA1169F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C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C31CA9C-F3D9-48D3-8D0E-CE8DBA8E1D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760" t="53722" r="50000" b="26365"/>
          <a:stretch/>
        </p:blipFill>
        <p:spPr>
          <a:xfrm>
            <a:off x="1311965" y="2252870"/>
            <a:ext cx="9800304" cy="2796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0372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21</Words>
  <Application>Microsoft Office PowerPoint</Application>
  <PresentationFormat>Panorámica</PresentationFormat>
  <Paragraphs>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UNIDAD # 2: MÁQUINAS ESTÁTICAS AC: TRANSFORMADORES DE MEDIDA Y DE POTENCIA </vt:lpstr>
      <vt:lpstr>Presentación de PowerPoint</vt:lpstr>
      <vt:lpstr>TRANSFORMADORES DE POTENCIA</vt:lpstr>
      <vt:lpstr>Transformadores de medida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CLIC</dc:creator>
  <cp:lastModifiedBy>CLIC</cp:lastModifiedBy>
  <cp:revision>6</cp:revision>
  <dcterms:created xsi:type="dcterms:W3CDTF">2023-09-21T21:56:13Z</dcterms:created>
  <dcterms:modified xsi:type="dcterms:W3CDTF">2023-09-21T23:14:41Z</dcterms:modified>
</cp:coreProperties>
</file>