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Anonymous Pro Bold" panose="020B0604020202020204" charset="0"/>
      <p:regular r:id="rId15"/>
    </p:embeddedFont>
    <p:embeddedFont>
      <p:font typeface="Anton" panose="000005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71713" y="3121713"/>
            <a:ext cx="9429068" cy="28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EMPRENDIMIENTO</a:t>
            </a:r>
          </a:p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Y PLAN DE NEGOCIO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6857" y="6314966"/>
            <a:ext cx="9429068" cy="59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sz="3446" b="1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Lcdo. Degsi Mendoza Parra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55243" y="7807326"/>
            <a:ext cx="9429068" cy="8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64"/>
              </a:lnSpc>
            </a:pPr>
            <a:r>
              <a:rPr lang="en-US" sz="5046" b="1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5to Conta</a:t>
            </a:r>
          </a:p>
        </p:txBody>
      </p:sp>
      <p:sp>
        <p:nvSpPr>
          <p:cNvPr id="5" name="Freeform 5"/>
          <p:cNvSpPr/>
          <p:nvPr/>
        </p:nvSpPr>
        <p:spPr>
          <a:xfrm>
            <a:off x="10866046" y="626003"/>
            <a:ext cx="4346130" cy="1772608"/>
          </a:xfrm>
          <a:custGeom>
            <a:avLst/>
            <a:gdLst/>
            <a:ahLst/>
            <a:cxnLst/>
            <a:rect l="l" t="t" r="r" b="b"/>
            <a:pathLst>
              <a:path w="4346130" h="1772608">
                <a:moveTo>
                  <a:pt x="0" y="0"/>
                </a:moveTo>
                <a:lnTo>
                  <a:pt x="4346130" y="0"/>
                </a:lnTo>
                <a:lnTo>
                  <a:pt x="4346130" y="1772608"/>
                </a:lnTo>
                <a:lnTo>
                  <a:pt x="0" y="177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07" t="-70962" r="-2761" b="-986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5374" y="1286008"/>
            <a:ext cx="8578719" cy="7972292"/>
          </a:xfrm>
          <a:custGeom>
            <a:avLst/>
            <a:gdLst/>
            <a:ahLst/>
            <a:cxnLst/>
            <a:rect l="l" t="t" r="r" b="b"/>
            <a:pathLst>
              <a:path w="8578719" h="7972292">
                <a:moveTo>
                  <a:pt x="0" y="0"/>
                </a:moveTo>
                <a:lnTo>
                  <a:pt x="8578719" y="0"/>
                </a:lnTo>
                <a:lnTo>
                  <a:pt x="8578719" y="7972292"/>
                </a:lnTo>
                <a:lnTo>
                  <a:pt x="0" y="7972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4. PERSITENCIA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9175" y="1409700"/>
            <a:ext cx="1597342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¿</a:t>
            </a:r>
            <a:r>
              <a:rPr lang="es-ES" sz="4000" dirty="0"/>
              <a:t>Alguna vez conociste a un emprendedor negativo? La negatividad y el emprendimiento son dos conceptos que simplemente no combinan, y no porque piensen que todo siempre estará bien. Cuando las cosas salen mal o no funcionan, la emprendedora o emprendedor observa sus errores o fracasos, los analiza y comienza otra vez</a:t>
            </a:r>
            <a:r>
              <a:rPr lang="es-ES" sz="4000" dirty="0" smtClean="0"/>
              <a:t>.</a:t>
            </a:r>
            <a:endParaRPr lang="es-ES" sz="4000" b="1" i="1" u="sng" dirty="0" smtClean="0"/>
          </a:p>
        </p:txBody>
      </p:sp>
      <p:pic>
        <p:nvPicPr>
          <p:cNvPr id="7170" name="Picture 2" descr="Las 10 habilidades que todo emprendedor debe tener si quiere triunfar |  Emprendimiento | Porta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8827"/>
            <a:ext cx="10515600" cy="54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4. PERSITENCIA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9175" y="1409700"/>
            <a:ext cx="1597342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Si </a:t>
            </a:r>
            <a:r>
              <a:rPr lang="es-ES" sz="4000" dirty="0"/>
              <a:t>bien todos pueden temerle al fracaso, el emprendedor sabe manejarlo de otra forma. Muchos perciben el miedo como un freno a sus objetivos; una persona emprendedora, como un motor que le impulsa a continuar</a:t>
            </a:r>
            <a:r>
              <a:rPr lang="es-ES" sz="4000" dirty="0" smtClean="0"/>
              <a:t>.</a:t>
            </a:r>
            <a:endParaRPr lang="es-ES" sz="4000" b="1" i="1" u="sng" dirty="0" smtClean="0"/>
          </a:p>
        </p:txBody>
      </p:sp>
      <p:pic>
        <p:nvPicPr>
          <p:cNvPr id="8194" name="Picture 2" descr="Emprende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0608"/>
            <a:ext cx="11922129" cy="66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8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4. PERSITENCIA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9175" y="1620441"/>
            <a:ext cx="1597342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Una </a:t>
            </a:r>
            <a:r>
              <a:rPr lang="es-ES" sz="4000" dirty="0"/>
              <a:t>de las razones de este optimismo es porque confía en sus capacidades. Y si no confía en sí misma o mismo, ¿cómo puede esperar que alguien más lo haga</a:t>
            </a:r>
            <a:r>
              <a:rPr lang="es-ES" sz="4000" dirty="0" smtClean="0"/>
              <a:t>?</a:t>
            </a:r>
            <a:endParaRPr lang="es-ES" sz="4000" b="1" i="1" u="sng" dirty="0" smtClean="0"/>
          </a:p>
        </p:txBody>
      </p:sp>
      <p:pic>
        <p:nvPicPr>
          <p:cNvPr id="9218" name="Picture 2" descr="10 Características de los Emprendedores Exitosos | Grandes P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32065"/>
            <a:ext cx="9083321" cy="63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5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242" name="Picture 2" descr="6.Como ser una persona emprende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5715000" cy="103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9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828800" y="1485900"/>
            <a:ext cx="14094983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06"/>
              </a:lnSpc>
            </a:pPr>
            <a:r>
              <a:rPr lang="en-US" sz="10444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 </a:t>
            </a:r>
            <a:r>
              <a:rPr lang="en-US" sz="10444" b="1" spc="1253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</a:t>
            </a:r>
            <a:r>
              <a:rPr lang="en-US" sz="10444" b="1" spc="1253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prendedor</a:t>
            </a:r>
            <a:endParaRPr lang="en-US" sz="10444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8" name="Freeform 6"/>
          <p:cNvSpPr/>
          <p:nvPr/>
        </p:nvSpPr>
        <p:spPr>
          <a:xfrm>
            <a:off x="7733061" y="3610608"/>
            <a:ext cx="7929570" cy="6744847"/>
          </a:xfrm>
          <a:custGeom>
            <a:avLst/>
            <a:gdLst/>
            <a:ahLst/>
            <a:cxnLst/>
            <a:rect l="l" t="t" r="r" b="b"/>
            <a:pathLst>
              <a:path w="7929570" h="6744847">
                <a:moveTo>
                  <a:pt x="0" y="0"/>
                </a:moveTo>
                <a:lnTo>
                  <a:pt x="7929571" y="0"/>
                </a:lnTo>
                <a:lnTo>
                  <a:pt x="7929571" y="6744847"/>
                </a:lnTo>
                <a:lnTo>
                  <a:pt x="0" y="67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96508" y="177588"/>
            <a:ext cx="14094983" cy="153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6"/>
              </a:lnSpc>
            </a:pPr>
            <a:r>
              <a:rPr lang="en-US" sz="10444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 EMPRENDEDOR</a:t>
            </a:r>
            <a:endParaRPr lang="en-US" sz="10444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8106" y="1790700"/>
            <a:ext cx="15535395" cy="7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9478" lvl="1" indent="-544739">
              <a:lnSpc>
                <a:spcPts val="7064"/>
              </a:lnSpc>
              <a:buFont typeface="Arial"/>
              <a:buChar char="•"/>
            </a:pPr>
            <a:r>
              <a:rPr lang="es-E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 </a:t>
            </a:r>
            <a:r>
              <a:rPr lang="es-ES" sz="5046" b="1" spc="60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emprendedor o emprendedora es una persona que comienza su propio proyecto empresarial al detectar una oportunidad de negocio, asumiendo riesgos financieros para llevarlo adelante, con el objetivo de obtener </a:t>
            </a:r>
            <a:r>
              <a:rPr lang="es-E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beneficios.</a:t>
            </a:r>
            <a:endParaRPr lang="en-US" sz="5046" b="1" spc="60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96508" y="723900"/>
            <a:ext cx="14094983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5"/>
              </a:lnSpc>
            </a:pPr>
            <a:r>
              <a:rPr lang="en-US" sz="7645" b="1" spc="917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CARACTERÍSTICAS DE UN EMPRENDEDOR EXITOSO</a:t>
            </a:r>
            <a:endParaRPr lang="en-US" sz="7645" b="1" spc="917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pic>
        <p:nvPicPr>
          <p:cNvPr id="1026" name="Picture 2" descr="El emprendedor exitoso Un hombre de negocios que cierra el trato con su  confiable tableta | Imagen Premium generada con 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96279"/>
            <a:ext cx="10494464" cy="69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1. INDEPENDENCIA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1485900"/>
            <a:ext cx="142494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Esta </a:t>
            </a:r>
            <a:r>
              <a:rPr lang="es-ES" sz="4000" dirty="0"/>
              <a:t>característica debemos ubicarla en primer lugar, pues si algo no les gusta a los emprendedores es recibir órdenes de alguien más. Esto no significa que sean rebeldes. Una persona emprendedora suele ser autónoma y le gusta liderar sus proyectos</a:t>
            </a:r>
            <a:r>
              <a:rPr lang="es-ES" sz="4000" dirty="0" smtClean="0"/>
              <a:t>.</a:t>
            </a:r>
            <a:endParaRPr lang="es-ES" sz="4000" dirty="0" smtClean="0"/>
          </a:p>
        </p:txBody>
      </p:sp>
      <p:pic>
        <p:nvPicPr>
          <p:cNvPr id="7" name="Picture 2" descr="11 competencias de un emprendedor exitoso | E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67" y="4830687"/>
            <a:ext cx="8184469" cy="54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1. INDEPENDENCIA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1485900"/>
            <a:ext cx="14249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Siempre </a:t>
            </a:r>
            <a:r>
              <a:rPr lang="es-ES" sz="4000" dirty="0"/>
              <a:t>quiere ir un paso adelante, por ello le resulta complicado trabajar a la sombra de otro. Es excelente colaborando en equipo, siempre y cuando ella o él sea quien encabece el proyecto en marcha</a:t>
            </a:r>
            <a:r>
              <a:rPr lang="es-ES" sz="4000" dirty="0" smtClean="0"/>
              <a:t>.</a:t>
            </a:r>
            <a:endParaRPr lang="es-ES" sz="4000" dirty="0" smtClean="0"/>
          </a:p>
        </p:txBody>
      </p:sp>
      <p:pic>
        <p:nvPicPr>
          <p:cNvPr id="3074" name="Picture 2" descr="Cómo Ser un Emprendedor Exitoso en Internet - LoQueQuierasY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305300"/>
            <a:ext cx="9753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3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2. INICIATIVA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1485900"/>
            <a:ext cx="14249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Siempre </a:t>
            </a:r>
            <a:r>
              <a:rPr lang="es-ES" sz="4000" dirty="0"/>
              <a:t>va y mira más allá: da buenas ideas y está dispuestos a tomar riesgos inteligentes, con tal de seguir sus corazonadas. Aporta una visión diferente a los retos o problemas que se le presentan</a:t>
            </a:r>
            <a:r>
              <a:rPr lang="es-ES" sz="4000" dirty="0" smtClean="0"/>
              <a:t>.</a:t>
            </a:r>
            <a:endParaRPr lang="es-ES" sz="4000" dirty="0" smtClean="0"/>
          </a:p>
        </p:txBody>
      </p:sp>
      <p:pic>
        <p:nvPicPr>
          <p:cNvPr id="4098" name="Picture 2" descr="Quieres ser un emprendedor exitoso? Seis hábitos que debes t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52" y="4169272"/>
            <a:ext cx="93345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3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3. PASIÓN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1485900"/>
            <a:ext cx="14249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Si </a:t>
            </a:r>
            <a:r>
              <a:rPr lang="es-ES" sz="4000" dirty="0"/>
              <a:t>deseas ser un emprendedor o emprendedora de éxito, debes creer en lo que haces, sobre todo porque habrá momentos en los que las cosas no siempre marchen bien, y la pasión por tu trabajo será lo que te haga continuar con el proyecto</a:t>
            </a:r>
            <a:r>
              <a:rPr lang="es-ES" sz="4000" dirty="0" smtClean="0"/>
              <a:t>.</a:t>
            </a:r>
            <a:endParaRPr lang="es-ES" sz="4000" dirty="0" smtClean="0"/>
          </a:p>
        </p:txBody>
      </p:sp>
      <p:pic>
        <p:nvPicPr>
          <p:cNvPr id="5122" name="Picture 2" descr="10 hábitos poderosos que todo emprendedor exitoso debe cono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69272"/>
            <a:ext cx="8534400" cy="57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8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3. PASIÓN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1485900"/>
            <a:ext cx="14249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 algn="just">
              <a:lnSpc>
                <a:spcPts val="4824"/>
              </a:lnSpc>
              <a:buFont typeface="Arial"/>
              <a:buChar char="•"/>
            </a:pPr>
            <a:r>
              <a:rPr lang="es-ES" sz="4000" dirty="0" smtClean="0"/>
              <a:t>Ser </a:t>
            </a:r>
            <a:r>
              <a:rPr lang="es-ES" sz="4000" dirty="0"/>
              <a:t>una persona emprendedora es más complicado de lo que puede pensarse. Habrá gente que no creerá en tu éxito. La clave es </a:t>
            </a:r>
            <a:r>
              <a:rPr lang="es-ES" sz="4000" b="1" i="1" u="sng" dirty="0"/>
              <a:t>enfocarte en tus decisiones y perseverar hasta demostrar de lo que eres capaz</a:t>
            </a:r>
            <a:r>
              <a:rPr lang="es-ES" sz="4000" b="1" i="1" u="sng" dirty="0" smtClean="0"/>
              <a:t>.</a:t>
            </a:r>
            <a:endParaRPr lang="es-ES" sz="4000" b="1" i="1" u="sng" dirty="0" smtClean="0"/>
          </a:p>
        </p:txBody>
      </p:sp>
      <p:pic>
        <p:nvPicPr>
          <p:cNvPr id="6146" name="Picture 2" descr="10 consejos para convertirte en un emprendedor exit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79578"/>
            <a:ext cx="9104583" cy="61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2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308</Words>
  <Application>Microsoft Office PowerPoint</Application>
  <PresentationFormat>Personalizado</PresentationFormat>
  <Paragraphs>24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Anonymous Pro Bold</vt:lpstr>
      <vt:lpstr>Arial</vt:lpstr>
      <vt:lpstr>Anton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Sobre Emprendimiento y Negocio Minimalista Estética Neutral Beige Marrón Crema</dc:title>
  <dc:creator>Lenovo</dc:creator>
  <cp:lastModifiedBy>Lenovo</cp:lastModifiedBy>
  <cp:revision>6</cp:revision>
  <dcterms:created xsi:type="dcterms:W3CDTF">2006-08-16T00:00:00Z</dcterms:created>
  <dcterms:modified xsi:type="dcterms:W3CDTF">2024-11-12T02:54:07Z</dcterms:modified>
  <dc:identifier>DAGUPBZoYBY</dc:identifier>
</cp:coreProperties>
</file>