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3" r:id="rId8"/>
    <p:sldId id="264" r:id="rId9"/>
    <p:sldId id="268" r:id="rId10"/>
    <p:sldId id="270" r:id="rId11"/>
    <p:sldId id="271" r:id="rId12"/>
    <p:sldId id="272" r:id="rId13"/>
    <p:sldId id="274" r:id="rId14"/>
    <p:sldId id="275" r:id="rId15"/>
    <p:sldId id="276" r:id="rId16"/>
    <p:sldId id="364" r:id="rId17"/>
    <p:sldId id="366" r:id="rId18"/>
    <p:sldId id="367" r:id="rId19"/>
    <p:sldId id="369" r:id="rId20"/>
    <p:sldId id="370" r:id="rId21"/>
    <p:sldId id="371" r:id="rId22"/>
    <p:sldId id="372" r:id="rId23"/>
    <p:sldId id="375" r:id="rId24"/>
    <p:sldId id="374" r:id="rId25"/>
    <p:sldId id="373" r:id="rId26"/>
    <p:sldId id="365" r:id="rId27"/>
    <p:sldId id="363" r:id="rId28"/>
    <p:sldId id="273" r:id="rId29"/>
    <p:sldId id="277" r:id="rId30"/>
    <p:sldId id="278" r:id="rId31"/>
    <p:sldId id="280" r:id="rId32"/>
    <p:sldId id="281" r:id="rId33"/>
    <p:sldId id="284" r:id="rId34"/>
    <p:sldId id="285" r:id="rId35"/>
    <p:sldId id="287" r:id="rId36"/>
    <p:sldId id="288" r:id="rId37"/>
    <p:sldId id="290" r:id="rId38"/>
    <p:sldId id="289" r:id="rId39"/>
    <p:sldId id="291" r:id="rId40"/>
    <p:sldId id="286" r:id="rId41"/>
    <p:sldId id="292" r:id="rId42"/>
    <p:sldId id="293" r:id="rId43"/>
    <p:sldId id="294" r:id="rId44"/>
    <p:sldId id="295" r:id="rId45"/>
    <p:sldId id="296" r:id="rId46"/>
    <p:sldId id="297" r:id="rId47"/>
    <p:sldId id="303" r:id="rId48"/>
    <p:sldId id="299" r:id="rId49"/>
    <p:sldId id="302" r:id="rId50"/>
    <p:sldId id="301" r:id="rId51"/>
    <p:sldId id="376" r:id="rId52"/>
    <p:sldId id="377" r:id="rId53"/>
    <p:sldId id="378" r:id="rId54"/>
    <p:sldId id="379" r:id="rId55"/>
    <p:sldId id="300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62" r:id="rId67"/>
    <p:sldId id="380" r:id="rId68"/>
    <p:sldId id="315" r:id="rId69"/>
    <p:sldId id="316" r:id="rId70"/>
    <p:sldId id="317" r:id="rId71"/>
    <p:sldId id="318" r:id="rId72"/>
    <p:sldId id="319" r:id="rId73"/>
    <p:sldId id="330" r:id="rId74"/>
    <p:sldId id="331" r:id="rId75"/>
    <p:sldId id="332" r:id="rId76"/>
    <p:sldId id="320" r:id="rId77"/>
    <p:sldId id="321" r:id="rId78"/>
    <p:sldId id="322" r:id="rId79"/>
    <p:sldId id="334" r:id="rId80"/>
    <p:sldId id="323" r:id="rId81"/>
    <p:sldId id="335" r:id="rId82"/>
    <p:sldId id="383" r:id="rId83"/>
    <p:sldId id="384" r:id="rId84"/>
    <p:sldId id="382" r:id="rId85"/>
    <p:sldId id="381" r:id="rId86"/>
    <p:sldId id="324" r:id="rId87"/>
    <p:sldId id="325" r:id="rId88"/>
    <p:sldId id="326" r:id="rId89"/>
    <p:sldId id="327" r:id="rId90"/>
    <p:sldId id="328" r:id="rId91"/>
    <p:sldId id="337" r:id="rId92"/>
    <p:sldId id="338" r:id="rId93"/>
    <p:sldId id="339" r:id="rId94"/>
    <p:sldId id="340" r:id="rId95"/>
    <p:sldId id="341" r:id="rId96"/>
    <p:sldId id="342" r:id="rId97"/>
    <p:sldId id="343" r:id="rId98"/>
    <p:sldId id="344" r:id="rId99"/>
    <p:sldId id="345" r:id="rId100"/>
    <p:sldId id="346" r:id="rId101"/>
    <p:sldId id="347" r:id="rId102"/>
    <p:sldId id="348" r:id="rId103"/>
    <p:sldId id="349" r:id="rId104"/>
    <p:sldId id="350" r:id="rId105"/>
    <p:sldId id="351" r:id="rId106"/>
    <p:sldId id="352" r:id="rId107"/>
    <p:sldId id="353" r:id="rId108"/>
    <p:sldId id="354" r:id="rId109"/>
    <p:sldId id="355" r:id="rId110"/>
    <p:sldId id="356" r:id="rId111"/>
    <p:sldId id="385" r:id="rId112"/>
    <p:sldId id="357" r:id="rId113"/>
    <p:sldId id="358" r:id="rId114"/>
    <p:sldId id="359" r:id="rId115"/>
    <p:sldId id="360" r:id="rId116"/>
    <p:sldId id="361" r:id="rId117"/>
    <p:sldId id="329" r:id="rId118"/>
    <p:sldId id="333" r:id="rId119"/>
    <p:sldId id="336" r:id="rId120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AA47FA-E4C2-48D8-9953-E8F2F1B416AD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509A1AF-CEA9-41EE-BA7F-E6ED5BA47787}">
      <dgm:prSet phldrT="[Texto]"/>
      <dgm:spPr/>
      <dgm:t>
        <a:bodyPr/>
        <a:lstStyle/>
        <a:p>
          <a:r>
            <a:rPr lang="es-ES" dirty="0"/>
            <a:t>AXIAL </a:t>
          </a:r>
        </a:p>
      </dgm:t>
    </dgm:pt>
    <dgm:pt modelId="{94BC7ED3-649E-4390-89BD-658F0EBA7CE8}" type="parTrans" cxnId="{4740E155-10E6-44CD-9BE0-43C50117DA4F}">
      <dgm:prSet/>
      <dgm:spPr/>
      <dgm:t>
        <a:bodyPr/>
        <a:lstStyle/>
        <a:p>
          <a:endParaRPr lang="es-ES"/>
        </a:p>
      </dgm:t>
    </dgm:pt>
    <dgm:pt modelId="{1B778207-2A10-46EB-9BE6-84E347E9955D}" type="sibTrans" cxnId="{4740E155-10E6-44CD-9BE0-43C50117DA4F}">
      <dgm:prSet/>
      <dgm:spPr/>
      <dgm:t>
        <a:bodyPr/>
        <a:lstStyle/>
        <a:p>
          <a:endParaRPr lang="es-ES"/>
        </a:p>
      </dgm:t>
    </dgm:pt>
    <dgm:pt modelId="{955FE280-5E07-4A13-B615-89DF8FD93C11}">
      <dgm:prSet phldrT="[Texto]"/>
      <dgm:spPr/>
      <dgm:t>
        <a:bodyPr/>
        <a:lstStyle/>
        <a:p>
          <a:r>
            <a:rPr lang="es-ES" dirty="0"/>
            <a:t>COLUMNA VERTEBRAL</a:t>
          </a:r>
        </a:p>
      </dgm:t>
    </dgm:pt>
    <dgm:pt modelId="{5E9E66A2-DE08-410F-9F77-8392CD8016DB}" type="parTrans" cxnId="{EAEF2CBE-C36D-40B1-B1CC-B87593AD4E93}">
      <dgm:prSet/>
      <dgm:spPr/>
      <dgm:t>
        <a:bodyPr/>
        <a:lstStyle/>
        <a:p>
          <a:endParaRPr lang="es-ES"/>
        </a:p>
      </dgm:t>
    </dgm:pt>
    <dgm:pt modelId="{A54130CC-8F97-403E-9C24-9FFCED87B74B}" type="sibTrans" cxnId="{EAEF2CBE-C36D-40B1-B1CC-B87593AD4E93}">
      <dgm:prSet/>
      <dgm:spPr/>
      <dgm:t>
        <a:bodyPr/>
        <a:lstStyle/>
        <a:p>
          <a:endParaRPr lang="es-ES"/>
        </a:p>
      </dgm:t>
    </dgm:pt>
    <dgm:pt modelId="{929309EC-F8E5-45B5-8C7E-FFD317CFABC9}">
      <dgm:prSet phldrT="[Texto]"/>
      <dgm:spPr/>
      <dgm:t>
        <a:bodyPr/>
        <a:lstStyle/>
        <a:p>
          <a:r>
            <a:rPr lang="es-ES" dirty="0"/>
            <a:t>ESTERNÓN  Y CABEZA</a:t>
          </a:r>
        </a:p>
      </dgm:t>
    </dgm:pt>
    <dgm:pt modelId="{FF12C1FE-A06A-433E-958D-AAE15300DBD7}" type="parTrans" cxnId="{A5EDBB2A-B476-4CF3-A704-945508A502CE}">
      <dgm:prSet/>
      <dgm:spPr/>
      <dgm:t>
        <a:bodyPr/>
        <a:lstStyle/>
        <a:p>
          <a:endParaRPr lang="es-ES"/>
        </a:p>
      </dgm:t>
    </dgm:pt>
    <dgm:pt modelId="{64E34E7A-2934-4762-A33E-159EE99C5552}" type="sibTrans" cxnId="{A5EDBB2A-B476-4CF3-A704-945508A502CE}">
      <dgm:prSet/>
      <dgm:spPr/>
      <dgm:t>
        <a:bodyPr/>
        <a:lstStyle/>
        <a:p>
          <a:endParaRPr lang="es-ES"/>
        </a:p>
      </dgm:t>
    </dgm:pt>
    <dgm:pt modelId="{999E3CDF-8F90-465B-83B2-B6C9A0454658}">
      <dgm:prSet phldrT="[Texto]"/>
      <dgm:spPr/>
      <dgm:t>
        <a:bodyPr/>
        <a:lstStyle/>
        <a:p>
          <a:r>
            <a:rPr lang="es-ES" dirty="0"/>
            <a:t>APENDICULAR</a:t>
          </a:r>
        </a:p>
      </dgm:t>
    </dgm:pt>
    <dgm:pt modelId="{C4852733-FF23-479C-890A-320032396FF0}" type="parTrans" cxnId="{2BF0D510-FC15-46CC-A20C-26FC7E82FC07}">
      <dgm:prSet/>
      <dgm:spPr/>
      <dgm:t>
        <a:bodyPr/>
        <a:lstStyle/>
        <a:p>
          <a:endParaRPr lang="es-ES"/>
        </a:p>
      </dgm:t>
    </dgm:pt>
    <dgm:pt modelId="{57309A91-6895-408B-8A0A-3362CE9E9F5B}" type="sibTrans" cxnId="{2BF0D510-FC15-46CC-A20C-26FC7E82FC07}">
      <dgm:prSet/>
      <dgm:spPr/>
      <dgm:t>
        <a:bodyPr/>
        <a:lstStyle/>
        <a:p>
          <a:endParaRPr lang="es-ES"/>
        </a:p>
      </dgm:t>
    </dgm:pt>
    <dgm:pt modelId="{41DB8B84-F498-413A-9F1B-B75EC3480B49}">
      <dgm:prSet phldrT="[Texto]"/>
      <dgm:spPr/>
      <dgm:t>
        <a:bodyPr/>
        <a:lstStyle/>
        <a:p>
          <a:r>
            <a:rPr lang="es-ES" dirty="0"/>
            <a:t>HUESOS DE LOS MIEMBROS </a:t>
          </a:r>
        </a:p>
      </dgm:t>
    </dgm:pt>
    <dgm:pt modelId="{769D53F1-11D0-4F6A-A4BD-D229DD744971}" type="parTrans" cxnId="{9724D0EF-5154-41BA-B869-82C59E4DD273}">
      <dgm:prSet/>
      <dgm:spPr/>
      <dgm:t>
        <a:bodyPr/>
        <a:lstStyle/>
        <a:p>
          <a:endParaRPr lang="es-ES"/>
        </a:p>
      </dgm:t>
    </dgm:pt>
    <dgm:pt modelId="{3BBB2C17-83D9-4736-AB05-9697CD41A382}" type="sibTrans" cxnId="{9724D0EF-5154-41BA-B869-82C59E4DD273}">
      <dgm:prSet/>
      <dgm:spPr/>
      <dgm:t>
        <a:bodyPr/>
        <a:lstStyle/>
        <a:p>
          <a:endParaRPr lang="es-ES"/>
        </a:p>
      </dgm:t>
    </dgm:pt>
    <dgm:pt modelId="{5738ED76-40A0-4642-82B2-75759F692E1E}">
      <dgm:prSet phldrT="[Texto]"/>
      <dgm:spPr/>
      <dgm:t>
        <a:bodyPr/>
        <a:lstStyle/>
        <a:p>
          <a:r>
            <a:rPr lang="es-ES" dirty="0"/>
            <a:t>ESPLÁCNICO O VISCERAL </a:t>
          </a:r>
        </a:p>
      </dgm:t>
    </dgm:pt>
    <dgm:pt modelId="{6B53CE48-0A1B-445D-AC90-E7A4FB9232D0}" type="parTrans" cxnId="{01566849-117D-4194-9AD2-48CB2F08B090}">
      <dgm:prSet/>
      <dgm:spPr/>
      <dgm:t>
        <a:bodyPr/>
        <a:lstStyle/>
        <a:p>
          <a:endParaRPr lang="es-ES"/>
        </a:p>
      </dgm:t>
    </dgm:pt>
    <dgm:pt modelId="{6B904C1E-DCB6-4832-AFC8-357B593E4841}" type="sibTrans" cxnId="{01566849-117D-4194-9AD2-48CB2F08B090}">
      <dgm:prSet/>
      <dgm:spPr/>
      <dgm:t>
        <a:bodyPr/>
        <a:lstStyle/>
        <a:p>
          <a:endParaRPr lang="es-ES"/>
        </a:p>
      </dgm:t>
    </dgm:pt>
    <dgm:pt modelId="{837CD642-8320-47A6-A983-EC5FB047CC3D}">
      <dgm:prSet phldrT="[Texto]"/>
      <dgm:spPr/>
      <dgm:t>
        <a:bodyPr/>
        <a:lstStyle/>
        <a:p>
          <a:r>
            <a:rPr lang="es-ES" dirty="0"/>
            <a:t>PARENQUIMA DE ALGUNA VÍSCERAS Y ÓRGANOS BLANCOS </a:t>
          </a:r>
        </a:p>
      </dgm:t>
    </dgm:pt>
    <dgm:pt modelId="{20F51162-EAA3-4BB7-80C2-038D5DAA6679}" type="parTrans" cxnId="{C3006CF1-A255-4DF8-93E9-DA7E722DC1AA}">
      <dgm:prSet/>
      <dgm:spPr/>
      <dgm:t>
        <a:bodyPr/>
        <a:lstStyle/>
        <a:p>
          <a:endParaRPr lang="es-ES"/>
        </a:p>
      </dgm:t>
    </dgm:pt>
    <dgm:pt modelId="{0EE0A417-1B07-471B-8509-3C802FCD8636}" type="sibTrans" cxnId="{C3006CF1-A255-4DF8-93E9-DA7E722DC1AA}">
      <dgm:prSet/>
      <dgm:spPr/>
      <dgm:t>
        <a:bodyPr/>
        <a:lstStyle/>
        <a:p>
          <a:endParaRPr lang="es-ES"/>
        </a:p>
      </dgm:t>
    </dgm:pt>
    <dgm:pt modelId="{83134C08-1810-48A8-98B8-7CB6654FAEFE}">
      <dgm:prSet phldrT="[Texto]"/>
      <dgm:spPr/>
      <dgm:t>
        <a:bodyPr/>
        <a:lstStyle/>
        <a:p>
          <a:r>
            <a:rPr lang="es-ES" dirty="0"/>
            <a:t>COSTILLAS</a:t>
          </a:r>
        </a:p>
      </dgm:t>
    </dgm:pt>
    <dgm:pt modelId="{D6393A6A-0CEC-49DC-8D1D-45ECCC2031D7}" type="parTrans" cxnId="{91D2F560-8751-4F66-942E-C9CF264D24C7}">
      <dgm:prSet/>
      <dgm:spPr/>
      <dgm:t>
        <a:bodyPr/>
        <a:lstStyle/>
        <a:p>
          <a:endParaRPr lang="es-ES"/>
        </a:p>
      </dgm:t>
    </dgm:pt>
    <dgm:pt modelId="{99E31BF5-DA5C-4296-90FE-3D451AD3DF99}" type="sibTrans" cxnId="{91D2F560-8751-4F66-942E-C9CF264D24C7}">
      <dgm:prSet/>
      <dgm:spPr/>
      <dgm:t>
        <a:bodyPr/>
        <a:lstStyle/>
        <a:p>
          <a:endParaRPr lang="es-ES"/>
        </a:p>
      </dgm:t>
    </dgm:pt>
    <dgm:pt modelId="{B0027B87-5FB3-49F5-A80C-200026C43170}" type="pres">
      <dgm:prSet presAssocID="{94AA47FA-E4C2-48D8-9953-E8F2F1B416AD}" presName="Name0" presStyleCnt="0">
        <dgm:presLayoutVars>
          <dgm:dir/>
          <dgm:animLvl val="lvl"/>
          <dgm:resizeHandles val="exact"/>
        </dgm:presLayoutVars>
      </dgm:prSet>
      <dgm:spPr/>
    </dgm:pt>
    <dgm:pt modelId="{326A03FC-0F10-4A4A-85C6-16258463884F}" type="pres">
      <dgm:prSet presAssocID="{7509A1AF-CEA9-41EE-BA7F-E6ED5BA47787}" presName="linNode" presStyleCnt="0"/>
      <dgm:spPr/>
    </dgm:pt>
    <dgm:pt modelId="{6982DBC9-5E38-4AE7-994E-338FD23F2416}" type="pres">
      <dgm:prSet presAssocID="{7509A1AF-CEA9-41EE-BA7F-E6ED5BA4778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E1652D0F-59B0-4077-9989-3DA19E521F08}" type="pres">
      <dgm:prSet presAssocID="{7509A1AF-CEA9-41EE-BA7F-E6ED5BA47787}" presName="descendantText" presStyleLbl="alignAccFollowNode1" presStyleIdx="0" presStyleCnt="3">
        <dgm:presLayoutVars>
          <dgm:bulletEnabled val="1"/>
        </dgm:presLayoutVars>
      </dgm:prSet>
      <dgm:spPr/>
    </dgm:pt>
    <dgm:pt modelId="{2516C1D7-5D99-4652-AE35-391CD530BEE2}" type="pres">
      <dgm:prSet presAssocID="{1B778207-2A10-46EB-9BE6-84E347E9955D}" presName="sp" presStyleCnt="0"/>
      <dgm:spPr/>
    </dgm:pt>
    <dgm:pt modelId="{58BE4D2E-911A-49A4-928A-3C861062EF29}" type="pres">
      <dgm:prSet presAssocID="{999E3CDF-8F90-465B-83B2-B6C9A0454658}" presName="linNode" presStyleCnt="0"/>
      <dgm:spPr/>
    </dgm:pt>
    <dgm:pt modelId="{903E0CB3-3FC0-467A-99FB-50B4E20BE36D}" type="pres">
      <dgm:prSet presAssocID="{999E3CDF-8F90-465B-83B2-B6C9A0454658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C3E612A7-C645-4981-AE4B-3A7C34430CFF}" type="pres">
      <dgm:prSet presAssocID="{999E3CDF-8F90-465B-83B2-B6C9A0454658}" presName="descendantText" presStyleLbl="alignAccFollowNode1" presStyleIdx="1" presStyleCnt="3">
        <dgm:presLayoutVars>
          <dgm:bulletEnabled val="1"/>
        </dgm:presLayoutVars>
      </dgm:prSet>
      <dgm:spPr/>
    </dgm:pt>
    <dgm:pt modelId="{D494B8C2-734B-4FAF-9C2D-CE5214CA6462}" type="pres">
      <dgm:prSet presAssocID="{57309A91-6895-408B-8A0A-3362CE9E9F5B}" presName="sp" presStyleCnt="0"/>
      <dgm:spPr/>
    </dgm:pt>
    <dgm:pt modelId="{5C57F93B-3B19-4C2E-860C-3D8644084B17}" type="pres">
      <dgm:prSet presAssocID="{5738ED76-40A0-4642-82B2-75759F692E1E}" presName="linNode" presStyleCnt="0"/>
      <dgm:spPr/>
    </dgm:pt>
    <dgm:pt modelId="{7B2B6A24-82C3-471D-B9BC-2CED7568D826}" type="pres">
      <dgm:prSet presAssocID="{5738ED76-40A0-4642-82B2-75759F692E1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0C7E0D03-26C0-44F1-A60F-BEDCF416F042}" type="pres">
      <dgm:prSet presAssocID="{5738ED76-40A0-4642-82B2-75759F692E1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CA0E4B0F-02AB-40F0-AFF1-21F480C0C558}" type="presOf" srcId="{929309EC-F8E5-45B5-8C7E-FFD317CFABC9}" destId="{E1652D0F-59B0-4077-9989-3DA19E521F08}" srcOrd="0" destOrd="2" presId="urn:microsoft.com/office/officeart/2005/8/layout/vList5"/>
    <dgm:cxn modelId="{09468A0F-B4A0-4F8B-8D59-E7BD970D42FE}" type="presOf" srcId="{5738ED76-40A0-4642-82B2-75759F692E1E}" destId="{7B2B6A24-82C3-471D-B9BC-2CED7568D826}" srcOrd="0" destOrd="0" presId="urn:microsoft.com/office/officeart/2005/8/layout/vList5"/>
    <dgm:cxn modelId="{2BF0D510-FC15-46CC-A20C-26FC7E82FC07}" srcId="{94AA47FA-E4C2-48D8-9953-E8F2F1B416AD}" destId="{999E3CDF-8F90-465B-83B2-B6C9A0454658}" srcOrd="1" destOrd="0" parTransId="{C4852733-FF23-479C-890A-320032396FF0}" sibTransId="{57309A91-6895-408B-8A0A-3362CE9E9F5B}"/>
    <dgm:cxn modelId="{7EEE0A26-38F5-4A9E-8153-A98274AF9F3D}" type="presOf" srcId="{94AA47FA-E4C2-48D8-9953-E8F2F1B416AD}" destId="{B0027B87-5FB3-49F5-A80C-200026C43170}" srcOrd="0" destOrd="0" presId="urn:microsoft.com/office/officeart/2005/8/layout/vList5"/>
    <dgm:cxn modelId="{A5EDBB2A-B476-4CF3-A704-945508A502CE}" srcId="{7509A1AF-CEA9-41EE-BA7F-E6ED5BA47787}" destId="{929309EC-F8E5-45B5-8C7E-FFD317CFABC9}" srcOrd="2" destOrd="0" parTransId="{FF12C1FE-A06A-433E-958D-AAE15300DBD7}" sibTransId="{64E34E7A-2934-4762-A33E-159EE99C5552}"/>
    <dgm:cxn modelId="{91D2F560-8751-4F66-942E-C9CF264D24C7}" srcId="{7509A1AF-CEA9-41EE-BA7F-E6ED5BA47787}" destId="{83134C08-1810-48A8-98B8-7CB6654FAEFE}" srcOrd="1" destOrd="0" parTransId="{D6393A6A-0CEC-49DC-8D1D-45ECCC2031D7}" sibTransId="{99E31BF5-DA5C-4296-90FE-3D451AD3DF99}"/>
    <dgm:cxn modelId="{01566849-117D-4194-9AD2-48CB2F08B090}" srcId="{94AA47FA-E4C2-48D8-9953-E8F2F1B416AD}" destId="{5738ED76-40A0-4642-82B2-75759F692E1E}" srcOrd="2" destOrd="0" parTransId="{6B53CE48-0A1B-445D-AC90-E7A4FB9232D0}" sibTransId="{6B904C1E-DCB6-4832-AFC8-357B593E4841}"/>
    <dgm:cxn modelId="{4740E155-10E6-44CD-9BE0-43C50117DA4F}" srcId="{94AA47FA-E4C2-48D8-9953-E8F2F1B416AD}" destId="{7509A1AF-CEA9-41EE-BA7F-E6ED5BA47787}" srcOrd="0" destOrd="0" parTransId="{94BC7ED3-649E-4390-89BD-658F0EBA7CE8}" sibTransId="{1B778207-2A10-46EB-9BE6-84E347E9955D}"/>
    <dgm:cxn modelId="{D68E667D-64AE-47B4-9C30-FB6FE3EBCD8A}" type="presOf" srcId="{999E3CDF-8F90-465B-83B2-B6C9A0454658}" destId="{903E0CB3-3FC0-467A-99FB-50B4E20BE36D}" srcOrd="0" destOrd="0" presId="urn:microsoft.com/office/officeart/2005/8/layout/vList5"/>
    <dgm:cxn modelId="{9376EB97-C889-4CEC-BBAD-50A664619CE3}" type="presOf" srcId="{7509A1AF-CEA9-41EE-BA7F-E6ED5BA47787}" destId="{6982DBC9-5E38-4AE7-994E-338FD23F2416}" srcOrd="0" destOrd="0" presId="urn:microsoft.com/office/officeart/2005/8/layout/vList5"/>
    <dgm:cxn modelId="{ECE2E1AB-5CED-47E0-B67C-7C915B0F7898}" type="presOf" srcId="{83134C08-1810-48A8-98B8-7CB6654FAEFE}" destId="{E1652D0F-59B0-4077-9989-3DA19E521F08}" srcOrd="0" destOrd="1" presId="urn:microsoft.com/office/officeart/2005/8/layout/vList5"/>
    <dgm:cxn modelId="{EAEF2CBE-C36D-40B1-B1CC-B87593AD4E93}" srcId="{7509A1AF-CEA9-41EE-BA7F-E6ED5BA47787}" destId="{955FE280-5E07-4A13-B615-89DF8FD93C11}" srcOrd="0" destOrd="0" parTransId="{5E9E66A2-DE08-410F-9F77-8392CD8016DB}" sibTransId="{A54130CC-8F97-403E-9C24-9FFCED87B74B}"/>
    <dgm:cxn modelId="{DF252FC4-A3E8-47CB-B60D-9C5A74CB76AF}" type="presOf" srcId="{837CD642-8320-47A6-A983-EC5FB047CC3D}" destId="{0C7E0D03-26C0-44F1-A60F-BEDCF416F042}" srcOrd="0" destOrd="0" presId="urn:microsoft.com/office/officeart/2005/8/layout/vList5"/>
    <dgm:cxn modelId="{AED977C4-BEA2-4F29-89B7-F12DC5A86C05}" type="presOf" srcId="{955FE280-5E07-4A13-B615-89DF8FD93C11}" destId="{E1652D0F-59B0-4077-9989-3DA19E521F08}" srcOrd="0" destOrd="0" presId="urn:microsoft.com/office/officeart/2005/8/layout/vList5"/>
    <dgm:cxn modelId="{5CB942E6-1ACC-4042-8657-963F064B012F}" type="presOf" srcId="{41DB8B84-F498-413A-9F1B-B75EC3480B49}" destId="{C3E612A7-C645-4981-AE4B-3A7C34430CFF}" srcOrd="0" destOrd="0" presId="urn:microsoft.com/office/officeart/2005/8/layout/vList5"/>
    <dgm:cxn modelId="{9724D0EF-5154-41BA-B869-82C59E4DD273}" srcId="{999E3CDF-8F90-465B-83B2-B6C9A0454658}" destId="{41DB8B84-F498-413A-9F1B-B75EC3480B49}" srcOrd="0" destOrd="0" parTransId="{769D53F1-11D0-4F6A-A4BD-D229DD744971}" sibTransId="{3BBB2C17-83D9-4736-AB05-9697CD41A382}"/>
    <dgm:cxn modelId="{C3006CF1-A255-4DF8-93E9-DA7E722DC1AA}" srcId="{5738ED76-40A0-4642-82B2-75759F692E1E}" destId="{837CD642-8320-47A6-A983-EC5FB047CC3D}" srcOrd="0" destOrd="0" parTransId="{20F51162-EAA3-4BB7-80C2-038D5DAA6679}" sibTransId="{0EE0A417-1B07-471B-8509-3C802FCD8636}"/>
    <dgm:cxn modelId="{348BA63E-498F-4B23-AC4A-5BA7FBF2462D}" type="presParOf" srcId="{B0027B87-5FB3-49F5-A80C-200026C43170}" destId="{326A03FC-0F10-4A4A-85C6-16258463884F}" srcOrd="0" destOrd="0" presId="urn:microsoft.com/office/officeart/2005/8/layout/vList5"/>
    <dgm:cxn modelId="{F4309542-EEFD-493F-9628-BF5B8DE97937}" type="presParOf" srcId="{326A03FC-0F10-4A4A-85C6-16258463884F}" destId="{6982DBC9-5E38-4AE7-994E-338FD23F2416}" srcOrd="0" destOrd="0" presId="urn:microsoft.com/office/officeart/2005/8/layout/vList5"/>
    <dgm:cxn modelId="{69FB1C92-79F1-41D7-BCE7-E7A70FBD0553}" type="presParOf" srcId="{326A03FC-0F10-4A4A-85C6-16258463884F}" destId="{E1652D0F-59B0-4077-9989-3DA19E521F08}" srcOrd="1" destOrd="0" presId="urn:microsoft.com/office/officeart/2005/8/layout/vList5"/>
    <dgm:cxn modelId="{BA92A18E-7AE3-4E66-961C-D72D175D47F2}" type="presParOf" srcId="{B0027B87-5FB3-49F5-A80C-200026C43170}" destId="{2516C1D7-5D99-4652-AE35-391CD530BEE2}" srcOrd="1" destOrd="0" presId="urn:microsoft.com/office/officeart/2005/8/layout/vList5"/>
    <dgm:cxn modelId="{89954172-D1A9-4E34-95E6-8DB92FC6CB4E}" type="presParOf" srcId="{B0027B87-5FB3-49F5-A80C-200026C43170}" destId="{58BE4D2E-911A-49A4-928A-3C861062EF29}" srcOrd="2" destOrd="0" presId="urn:microsoft.com/office/officeart/2005/8/layout/vList5"/>
    <dgm:cxn modelId="{ED49425D-6A09-41F9-B355-EAB91FBC2916}" type="presParOf" srcId="{58BE4D2E-911A-49A4-928A-3C861062EF29}" destId="{903E0CB3-3FC0-467A-99FB-50B4E20BE36D}" srcOrd="0" destOrd="0" presId="urn:microsoft.com/office/officeart/2005/8/layout/vList5"/>
    <dgm:cxn modelId="{AE8F7DAD-EEB1-4E22-85FB-4DAE91DDBDD2}" type="presParOf" srcId="{58BE4D2E-911A-49A4-928A-3C861062EF29}" destId="{C3E612A7-C645-4981-AE4B-3A7C34430CFF}" srcOrd="1" destOrd="0" presId="urn:microsoft.com/office/officeart/2005/8/layout/vList5"/>
    <dgm:cxn modelId="{D7D17750-2C42-40C3-AF95-DB99F284286A}" type="presParOf" srcId="{B0027B87-5FB3-49F5-A80C-200026C43170}" destId="{D494B8C2-734B-4FAF-9C2D-CE5214CA6462}" srcOrd="3" destOrd="0" presId="urn:microsoft.com/office/officeart/2005/8/layout/vList5"/>
    <dgm:cxn modelId="{3BEB3BE0-8727-412B-A11F-262DE7A1B1AD}" type="presParOf" srcId="{B0027B87-5FB3-49F5-A80C-200026C43170}" destId="{5C57F93B-3B19-4C2E-860C-3D8644084B17}" srcOrd="4" destOrd="0" presId="urn:microsoft.com/office/officeart/2005/8/layout/vList5"/>
    <dgm:cxn modelId="{FDCEF258-F997-41B0-92CC-D1195E82D1C5}" type="presParOf" srcId="{5C57F93B-3B19-4C2E-860C-3D8644084B17}" destId="{7B2B6A24-82C3-471D-B9BC-2CED7568D826}" srcOrd="0" destOrd="0" presId="urn:microsoft.com/office/officeart/2005/8/layout/vList5"/>
    <dgm:cxn modelId="{1E470979-C307-46E1-9A0F-C8FC983DEEDC}" type="presParOf" srcId="{5C57F93B-3B19-4C2E-860C-3D8644084B17}" destId="{0C7E0D03-26C0-44F1-A60F-BEDCF416F04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0727E2-D00F-4E29-8BD6-94E37382827B}" type="doc">
      <dgm:prSet loTypeId="urn:microsoft.com/office/officeart/2008/layout/LinedList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E0F20A3-308E-4083-A496-674B3862DC86}">
      <dgm:prSet phldrT="[Texto]"/>
      <dgm:spPr/>
      <dgm:t>
        <a:bodyPr/>
        <a:lstStyle/>
        <a:p>
          <a:r>
            <a:rPr lang="es-EC" b="1" dirty="0">
              <a:latin typeface="Algerian" panose="04020705040A02060702" pitchFamily="82" charset="0"/>
            </a:rPr>
            <a:t>Estructura de un hueso</a:t>
          </a:r>
          <a:endParaRPr lang="es-EC" b="1" dirty="0"/>
        </a:p>
      </dgm:t>
    </dgm:pt>
    <dgm:pt modelId="{289F96B5-6062-4724-846C-7BD595ABA324}" type="parTrans" cxnId="{F11C3BC9-1FD1-44B3-BEDB-CF4678316106}">
      <dgm:prSet/>
      <dgm:spPr/>
      <dgm:t>
        <a:bodyPr/>
        <a:lstStyle/>
        <a:p>
          <a:endParaRPr lang="es-EC"/>
        </a:p>
      </dgm:t>
    </dgm:pt>
    <dgm:pt modelId="{EB3408EB-3D47-412E-BF97-DA443968EC6C}" type="sibTrans" cxnId="{F11C3BC9-1FD1-44B3-BEDB-CF4678316106}">
      <dgm:prSet/>
      <dgm:spPr/>
      <dgm:t>
        <a:bodyPr/>
        <a:lstStyle/>
        <a:p>
          <a:endParaRPr lang="es-EC"/>
        </a:p>
      </dgm:t>
    </dgm:pt>
    <dgm:pt modelId="{D2E71E1F-391F-4C9B-9BF8-6342729BE1FB}">
      <dgm:prSet phldrT="[Texto]"/>
      <dgm:spPr/>
      <dgm:t>
        <a:bodyPr/>
        <a:lstStyle/>
        <a:p>
          <a:r>
            <a:rPr lang="es-EC" dirty="0"/>
            <a:t>Periostio </a:t>
          </a:r>
        </a:p>
      </dgm:t>
    </dgm:pt>
    <dgm:pt modelId="{BD717AF2-CB7B-4249-8B76-EA6DF5DD2D6E}" type="parTrans" cxnId="{213E058C-F1D2-4F87-87C8-93DBF88AE299}">
      <dgm:prSet/>
      <dgm:spPr/>
      <dgm:t>
        <a:bodyPr/>
        <a:lstStyle/>
        <a:p>
          <a:endParaRPr lang="es-EC"/>
        </a:p>
      </dgm:t>
    </dgm:pt>
    <dgm:pt modelId="{C2B792B5-3F35-47C4-9CAB-A9CE0111E817}" type="sibTrans" cxnId="{213E058C-F1D2-4F87-87C8-93DBF88AE299}">
      <dgm:prSet/>
      <dgm:spPr/>
      <dgm:t>
        <a:bodyPr/>
        <a:lstStyle/>
        <a:p>
          <a:endParaRPr lang="es-EC"/>
        </a:p>
      </dgm:t>
    </dgm:pt>
    <dgm:pt modelId="{2F6E4314-C7A3-414F-A147-D1FA26CD2A27}">
      <dgm:prSet phldrT="[Texto]"/>
      <dgm:spPr/>
      <dgm:t>
        <a:bodyPr/>
        <a:lstStyle/>
        <a:p>
          <a:r>
            <a:rPr lang="es-EC" dirty="0"/>
            <a:t>Canal medular</a:t>
          </a:r>
        </a:p>
      </dgm:t>
    </dgm:pt>
    <dgm:pt modelId="{2127F73A-0000-42D1-AFE3-4DE21981D8D0}" type="parTrans" cxnId="{89037C71-DCE8-43C1-AE5D-488B692AAFFF}">
      <dgm:prSet/>
      <dgm:spPr/>
      <dgm:t>
        <a:bodyPr/>
        <a:lstStyle/>
        <a:p>
          <a:endParaRPr lang="es-EC"/>
        </a:p>
      </dgm:t>
    </dgm:pt>
    <dgm:pt modelId="{E90E27B8-5375-41F7-9DAB-90DA9DB5A14D}" type="sibTrans" cxnId="{89037C71-DCE8-43C1-AE5D-488B692AAFFF}">
      <dgm:prSet/>
      <dgm:spPr/>
      <dgm:t>
        <a:bodyPr/>
        <a:lstStyle/>
        <a:p>
          <a:endParaRPr lang="es-EC"/>
        </a:p>
      </dgm:t>
    </dgm:pt>
    <dgm:pt modelId="{ACC9C942-9156-4E4F-801B-86EEFE80A2FD}">
      <dgm:prSet/>
      <dgm:spPr/>
      <dgm:t>
        <a:bodyPr/>
        <a:lstStyle/>
        <a:p>
          <a:r>
            <a:rPr lang="es-EC" dirty="0"/>
            <a:t>Cartílago articular</a:t>
          </a:r>
        </a:p>
      </dgm:t>
    </dgm:pt>
    <dgm:pt modelId="{D325CCA9-3429-4D1B-B127-354FD177F4A8}" type="parTrans" cxnId="{69A24213-FA54-4728-AEB5-108F8D8D4C00}">
      <dgm:prSet/>
      <dgm:spPr/>
      <dgm:t>
        <a:bodyPr/>
        <a:lstStyle/>
        <a:p>
          <a:endParaRPr lang="es-EC"/>
        </a:p>
      </dgm:t>
    </dgm:pt>
    <dgm:pt modelId="{93D95256-4B39-46BF-9FB0-B9CE042E9C44}" type="sibTrans" cxnId="{69A24213-FA54-4728-AEB5-108F8D8D4C00}">
      <dgm:prSet/>
      <dgm:spPr/>
      <dgm:t>
        <a:bodyPr/>
        <a:lstStyle/>
        <a:p>
          <a:endParaRPr lang="es-EC"/>
        </a:p>
      </dgm:t>
    </dgm:pt>
    <dgm:pt modelId="{0AAEBEAE-77AF-4865-8E23-CBB858228F3A}">
      <dgm:prSet/>
      <dgm:spPr/>
      <dgm:t>
        <a:bodyPr/>
        <a:lstStyle/>
        <a:p>
          <a:r>
            <a:rPr lang="es-EC" dirty="0"/>
            <a:t>Diáfisis </a:t>
          </a:r>
        </a:p>
      </dgm:t>
    </dgm:pt>
    <dgm:pt modelId="{9FD9EB73-58C2-44EB-BE75-AE75CB6CAEB7}" type="parTrans" cxnId="{139A5D5F-1BA2-411E-ABC8-35D12189F81E}">
      <dgm:prSet/>
      <dgm:spPr/>
      <dgm:t>
        <a:bodyPr/>
        <a:lstStyle/>
        <a:p>
          <a:endParaRPr lang="es-EC"/>
        </a:p>
      </dgm:t>
    </dgm:pt>
    <dgm:pt modelId="{BB646AA9-BC6A-4530-ACBF-1B7CDD674163}" type="sibTrans" cxnId="{139A5D5F-1BA2-411E-ABC8-35D12189F81E}">
      <dgm:prSet/>
      <dgm:spPr/>
      <dgm:t>
        <a:bodyPr/>
        <a:lstStyle/>
        <a:p>
          <a:endParaRPr lang="es-EC"/>
        </a:p>
      </dgm:t>
    </dgm:pt>
    <dgm:pt modelId="{4661EA7E-8D7B-453B-9027-B151EA40147F}">
      <dgm:prSet/>
      <dgm:spPr/>
      <dgm:t>
        <a:bodyPr/>
        <a:lstStyle/>
        <a:p>
          <a:r>
            <a:rPr lang="es-EC" dirty="0"/>
            <a:t>Endostio </a:t>
          </a:r>
        </a:p>
      </dgm:t>
    </dgm:pt>
    <dgm:pt modelId="{E0F1F7B9-8E01-49A7-9FBE-8062B6E05AE2}" type="parTrans" cxnId="{C0C74F59-4A25-443D-B842-7DAD1299C848}">
      <dgm:prSet/>
      <dgm:spPr/>
      <dgm:t>
        <a:bodyPr/>
        <a:lstStyle/>
        <a:p>
          <a:endParaRPr lang="es-EC"/>
        </a:p>
      </dgm:t>
    </dgm:pt>
    <dgm:pt modelId="{A18301F9-3E8E-486C-8FD5-61C7DEFF7120}" type="sibTrans" cxnId="{C0C74F59-4A25-443D-B842-7DAD1299C848}">
      <dgm:prSet/>
      <dgm:spPr/>
      <dgm:t>
        <a:bodyPr/>
        <a:lstStyle/>
        <a:p>
          <a:endParaRPr lang="es-EC"/>
        </a:p>
      </dgm:t>
    </dgm:pt>
    <dgm:pt modelId="{F4137C1A-F9DE-4933-9117-E1FBF2354036}">
      <dgm:prSet/>
      <dgm:spPr/>
      <dgm:t>
        <a:bodyPr/>
        <a:lstStyle/>
        <a:p>
          <a:r>
            <a:rPr lang="es-EC" dirty="0"/>
            <a:t>Epífisis </a:t>
          </a:r>
        </a:p>
      </dgm:t>
    </dgm:pt>
    <dgm:pt modelId="{3ED10F5C-0CCC-4FC8-9188-92D9923BA7E8}" type="parTrans" cxnId="{87071799-0022-4360-AC3F-73A6BBA27707}">
      <dgm:prSet/>
      <dgm:spPr/>
      <dgm:t>
        <a:bodyPr/>
        <a:lstStyle/>
        <a:p>
          <a:endParaRPr lang="es-EC"/>
        </a:p>
      </dgm:t>
    </dgm:pt>
    <dgm:pt modelId="{D7349B16-DA2D-4D7B-A778-30C15F431E93}" type="sibTrans" cxnId="{87071799-0022-4360-AC3F-73A6BBA27707}">
      <dgm:prSet/>
      <dgm:spPr/>
      <dgm:t>
        <a:bodyPr/>
        <a:lstStyle/>
        <a:p>
          <a:endParaRPr lang="es-EC"/>
        </a:p>
      </dgm:t>
    </dgm:pt>
    <dgm:pt modelId="{C252E521-A429-467A-B875-A7FEC376BE9B}" type="pres">
      <dgm:prSet presAssocID="{BE0727E2-D00F-4E29-8BD6-94E37382827B}" presName="vert0" presStyleCnt="0">
        <dgm:presLayoutVars>
          <dgm:dir/>
          <dgm:animOne val="branch"/>
          <dgm:animLvl val="lvl"/>
        </dgm:presLayoutVars>
      </dgm:prSet>
      <dgm:spPr/>
    </dgm:pt>
    <dgm:pt modelId="{B2DDBEA4-C47F-4C8A-9192-B5600CD0268B}" type="pres">
      <dgm:prSet presAssocID="{EE0F20A3-308E-4083-A496-674B3862DC86}" presName="thickLine" presStyleLbl="alignNode1" presStyleIdx="0" presStyleCnt="1"/>
      <dgm:spPr/>
    </dgm:pt>
    <dgm:pt modelId="{738B4E3A-C735-4CC2-9C06-48715694DB2E}" type="pres">
      <dgm:prSet presAssocID="{EE0F20A3-308E-4083-A496-674B3862DC86}" presName="horz1" presStyleCnt="0"/>
      <dgm:spPr/>
    </dgm:pt>
    <dgm:pt modelId="{4681FBE1-59B0-40D7-A7DA-A4512438DE46}" type="pres">
      <dgm:prSet presAssocID="{EE0F20A3-308E-4083-A496-674B3862DC86}" presName="tx1" presStyleLbl="revTx" presStyleIdx="0" presStyleCnt="7" custScaleX="165956"/>
      <dgm:spPr/>
    </dgm:pt>
    <dgm:pt modelId="{98893EDC-892C-4246-913F-5DBA3D45E303}" type="pres">
      <dgm:prSet presAssocID="{EE0F20A3-308E-4083-A496-674B3862DC86}" presName="vert1" presStyleCnt="0"/>
      <dgm:spPr/>
    </dgm:pt>
    <dgm:pt modelId="{1CA8B9F3-B7D8-434C-B9D1-A676E62D4071}" type="pres">
      <dgm:prSet presAssocID="{D2E71E1F-391F-4C9B-9BF8-6342729BE1FB}" presName="vertSpace2a" presStyleCnt="0"/>
      <dgm:spPr/>
    </dgm:pt>
    <dgm:pt modelId="{B0DF8EC5-0B32-47E0-B2C9-CE3D9CA22016}" type="pres">
      <dgm:prSet presAssocID="{D2E71E1F-391F-4C9B-9BF8-6342729BE1FB}" presName="horz2" presStyleCnt="0"/>
      <dgm:spPr/>
    </dgm:pt>
    <dgm:pt modelId="{BE9C54CF-B68A-43C5-896B-96472B43B1C4}" type="pres">
      <dgm:prSet presAssocID="{D2E71E1F-391F-4C9B-9BF8-6342729BE1FB}" presName="horzSpace2" presStyleCnt="0"/>
      <dgm:spPr/>
    </dgm:pt>
    <dgm:pt modelId="{0DFFF7B5-B092-4543-9F5B-A36528FD0D31}" type="pres">
      <dgm:prSet presAssocID="{D2E71E1F-391F-4C9B-9BF8-6342729BE1FB}" presName="tx2" presStyleLbl="revTx" presStyleIdx="1" presStyleCnt="7"/>
      <dgm:spPr/>
    </dgm:pt>
    <dgm:pt modelId="{634B9B10-BE77-4D47-A7CA-7D12B29EA8F5}" type="pres">
      <dgm:prSet presAssocID="{D2E71E1F-391F-4C9B-9BF8-6342729BE1FB}" presName="vert2" presStyleCnt="0"/>
      <dgm:spPr/>
    </dgm:pt>
    <dgm:pt modelId="{AAEF4628-FA96-4AC4-8FE9-EEDC46D8B002}" type="pres">
      <dgm:prSet presAssocID="{D2E71E1F-391F-4C9B-9BF8-6342729BE1FB}" presName="thinLine2b" presStyleLbl="callout" presStyleIdx="0" presStyleCnt="6"/>
      <dgm:spPr/>
    </dgm:pt>
    <dgm:pt modelId="{1DD60CEB-D592-4BD3-B897-BDE9546BACB3}" type="pres">
      <dgm:prSet presAssocID="{D2E71E1F-391F-4C9B-9BF8-6342729BE1FB}" presName="vertSpace2b" presStyleCnt="0"/>
      <dgm:spPr/>
    </dgm:pt>
    <dgm:pt modelId="{C7D8A6B0-6052-4F65-A411-574D87305EE7}" type="pres">
      <dgm:prSet presAssocID="{F4137C1A-F9DE-4933-9117-E1FBF2354036}" presName="horz2" presStyleCnt="0"/>
      <dgm:spPr/>
    </dgm:pt>
    <dgm:pt modelId="{17590D33-5F97-4A6C-B3BF-D685542CBE19}" type="pres">
      <dgm:prSet presAssocID="{F4137C1A-F9DE-4933-9117-E1FBF2354036}" presName="horzSpace2" presStyleCnt="0"/>
      <dgm:spPr/>
    </dgm:pt>
    <dgm:pt modelId="{4E8F86DB-5D49-4C11-815B-332D7B02AA29}" type="pres">
      <dgm:prSet presAssocID="{F4137C1A-F9DE-4933-9117-E1FBF2354036}" presName="tx2" presStyleLbl="revTx" presStyleIdx="2" presStyleCnt="7"/>
      <dgm:spPr/>
    </dgm:pt>
    <dgm:pt modelId="{D828AF5C-14D1-43D4-A7E6-E39186A5ECC7}" type="pres">
      <dgm:prSet presAssocID="{F4137C1A-F9DE-4933-9117-E1FBF2354036}" presName="vert2" presStyleCnt="0"/>
      <dgm:spPr/>
    </dgm:pt>
    <dgm:pt modelId="{531DE763-648F-4DB1-9515-5FBD55E7982B}" type="pres">
      <dgm:prSet presAssocID="{F4137C1A-F9DE-4933-9117-E1FBF2354036}" presName="thinLine2b" presStyleLbl="callout" presStyleIdx="1" presStyleCnt="6"/>
      <dgm:spPr/>
    </dgm:pt>
    <dgm:pt modelId="{3A322EA2-CCFD-4FFD-8764-DC44740E7EB5}" type="pres">
      <dgm:prSet presAssocID="{F4137C1A-F9DE-4933-9117-E1FBF2354036}" presName="vertSpace2b" presStyleCnt="0"/>
      <dgm:spPr/>
    </dgm:pt>
    <dgm:pt modelId="{D1EB2F95-99AE-4088-8999-2E8C7325E0AF}" type="pres">
      <dgm:prSet presAssocID="{4661EA7E-8D7B-453B-9027-B151EA40147F}" presName="horz2" presStyleCnt="0"/>
      <dgm:spPr/>
    </dgm:pt>
    <dgm:pt modelId="{43399C40-7CF3-484F-A6FC-7FB61E1B16DD}" type="pres">
      <dgm:prSet presAssocID="{4661EA7E-8D7B-453B-9027-B151EA40147F}" presName="horzSpace2" presStyleCnt="0"/>
      <dgm:spPr/>
    </dgm:pt>
    <dgm:pt modelId="{2933DA51-3737-4179-ADD8-6DE9AD9B994D}" type="pres">
      <dgm:prSet presAssocID="{4661EA7E-8D7B-453B-9027-B151EA40147F}" presName="tx2" presStyleLbl="revTx" presStyleIdx="3" presStyleCnt="7"/>
      <dgm:spPr/>
    </dgm:pt>
    <dgm:pt modelId="{9F83C220-11B7-413B-8D64-D954D5CC02A5}" type="pres">
      <dgm:prSet presAssocID="{4661EA7E-8D7B-453B-9027-B151EA40147F}" presName="vert2" presStyleCnt="0"/>
      <dgm:spPr/>
    </dgm:pt>
    <dgm:pt modelId="{4899163B-C573-46C9-988A-B63923AAFC76}" type="pres">
      <dgm:prSet presAssocID="{4661EA7E-8D7B-453B-9027-B151EA40147F}" presName="thinLine2b" presStyleLbl="callout" presStyleIdx="2" presStyleCnt="6"/>
      <dgm:spPr/>
    </dgm:pt>
    <dgm:pt modelId="{A6FB526F-05D9-40C0-BE45-F0464294D62B}" type="pres">
      <dgm:prSet presAssocID="{4661EA7E-8D7B-453B-9027-B151EA40147F}" presName="vertSpace2b" presStyleCnt="0"/>
      <dgm:spPr/>
    </dgm:pt>
    <dgm:pt modelId="{D0AD9452-6A93-4B51-A60B-4B21EB910227}" type="pres">
      <dgm:prSet presAssocID="{0AAEBEAE-77AF-4865-8E23-CBB858228F3A}" presName="horz2" presStyleCnt="0"/>
      <dgm:spPr/>
    </dgm:pt>
    <dgm:pt modelId="{D6822D0A-BED7-495A-AE4C-13BC7C52CB32}" type="pres">
      <dgm:prSet presAssocID="{0AAEBEAE-77AF-4865-8E23-CBB858228F3A}" presName="horzSpace2" presStyleCnt="0"/>
      <dgm:spPr/>
    </dgm:pt>
    <dgm:pt modelId="{431A7313-D078-46FB-8D37-10154AB8E80B}" type="pres">
      <dgm:prSet presAssocID="{0AAEBEAE-77AF-4865-8E23-CBB858228F3A}" presName="tx2" presStyleLbl="revTx" presStyleIdx="4" presStyleCnt="7"/>
      <dgm:spPr/>
    </dgm:pt>
    <dgm:pt modelId="{9DCBE366-8F57-42F9-B17A-0649DF967B75}" type="pres">
      <dgm:prSet presAssocID="{0AAEBEAE-77AF-4865-8E23-CBB858228F3A}" presName="vert2" presStyleCnt="0"/>
      <dgm:spPr/>
    </dgm:pt>
    <dgm:pt modelId="{21B14BD9-82FA-4EE2-863D-8E87D3ED820B}" type="pres">
      <dgm:prSet presAssocID="{0AAEBEAE-77AF-4865-8E23-CBB858228F3A}" presName="thinLine2b" presStyleLbl="callout" presStyleIdx="3" presStyleCnt="6"/>
      <dgm:spPr/>
    </dgm:pt>
    <dgm:pt modelId="{D61594CA-9E51-4EE6-A4D5-52419237E98D}" type="pres">
      <dgm:prSet presAssocID="{0AAEBEAE-77AF-4865-8E23-CBB858228F3A}" presName="vertSpace2b" presStyleCnt="0"/>
      <dgm:spPr/>
    </dgm:pt>
    <dgm:pt modelId="{15DA4642-41B4-4EFE-A526-133BDFAE0569}" type="pres">
      <dgm:prSet presAssocID="{ACC9C942-9156-4E4F-801B-86EEFE80A2FD}" presName="horz2" presStyleCnt="0"/>
      <dgm:spPr/>
    </dgm:pt>
    <dgm:pt modelId="{230B94A1-4475-4E24-879B-02880D2F0EA3}" type="pres">
      <dgm:prSet presAssocID="{ACC9C942-9156-4E4F-801B-86EEFE80A2FD}" presName="horzSpace2" presStyleCnt="0"/>
      <dgm:spPr/>
    </dgm:pt>
    <dgm:pt modelId="{3DA96073-5474-46CE-903C-71884C7202E8}" type="pres">
      <dgm:prSet presAssocID="{ACC9C942-9156-4E4F-801B-86EEFE80A2FD}" presName="tx2" presStyleLbl="revTx" presStyleIdx="5" presStyleCnt="7"/>
      <dgm:spPr/>
    </dgm:pt>
    <dgm:pt modelId="{A3680CCA-0328-48DB-A4AA-6DDE8D29EB71}" type="pres">
      <dgm:prSet presAssocID="{ACC9C942-9156-4E4F-801B-86EEFE80A2FD}" presName="vert2" presStyleCnt="0"/>
      <dgm:spPr/>
    </dgm:pt>
    <dgm:pt modelId="{E96D7DFA-0117-4FD0-83E6-59F18A66CC55}" type="pres">
      <dgm:prSet presAssocID="{ACC9C942-9156-4E4F-801B-86EEFE80A2FD}" presName="thinLine2b" presStyleLbl="callout" presStyleIdx="4" presStyleCnt="6"/>
      <dgm:spPr/>
    </dgm:pt>
    <dgm:pt modelId="{33BA9798-CF93-4B7B-9762-4AB9FFAE7F5C}" type="pres">
      <dgm:prSet presAssocID="{ACC9C942-9156-4E4F-801B-86EEFE80A2FD}" presName="vertSpace2b" presStyleCnt="0"/>
      <dgm:spPr/>
    </dgm:pt>
    <dgm:pt modelId="{AC679D43-192F-4C61-AF38-29686460667E}" type="pres">
      <dgm:prSet presAssocID="{2F6E4314-C7A3-414F-A147-D1FA26CD2A27}" presName="horz2" presStyleCnt="0"/>
      <dgm:spPr/>
    </dgm:pt>
    <dgm:pt modelId="{93EAF669-2109-4EF1-8388-ED663CFB9955}" type="pres">
      <dgm:prSet presAssocID="{2F6E4314-C7A3-414F-A147-D1FA26CD2A27}" presName="horzSpace2" presStyleCnt="0"/>
      <dgm:spPr/>
    </dgm:pt>
    <dgm:pt modelId="{EB9D0826-292B-4A82-922F-0A34624DC1A1}" type="pres">
      <dgm:prSet presAssocID="{2F6E4314-C7A3-414F-A147-D1FA26CD2A27}" presName="tx2" presStyleLbl="revTx" presStyleIdx="6" presStyleCnt="7"/>
      <dgm:spPr/>
    </dgm:pt>
    <dgm:pt modelId="{DCEEEEB1-54DE-4E38-BD4A-2CB5A18DD436}" type="pres">
      <dgm:prSet presAssocID="{2F6E4314-C7A3-414F-A147-D1FA26CD2A27}" presName="vert2" presStyleCnt="0"/>
      <dgm:spPr/>
    </dgm:pt>
    <dgm:pt modelId="{C570A85C-827D-487D-B0E4-87FA5F4C4A52}" type="pres">
      <dgm:prSet presAssocID="{2F6E4314-C7A3-414F-A147-D1FA26CD2A27}" presName="thinLine2b" presStyleLbl="callout" presStyleIdx="5" presStyleCnt="6"/>
      <dgm:spPr/>
    </dgm:pt>
    <dgm:pt modelId="{10EEE458-900A-4ED6-9165-1AB89D9F33D7}" type="pres">
      <dgm:prSet presAssocID="{2F6E4314-C7A3-414F-A147-D1FA26CD2A27}" presName="vertSpace2b" presStyleCnt="0"/>
      <dgm:spPr/>
    </dgm:pt>
  </dgm:ptLst>
  <dgm:cxnLst>
    <dgm:cxn modelId="{751F0806-0FA8-4E69-9A1D-4D2296559D40}" type="presOf" srcId="{F4137C1A-F9DE-4933-9117-E1FBF2354036}" destId="{4E8F86DB-5D49-4C11-815B-332D7B02AA29}" srcOrd="0" destOrd="0" presId="urn:microsoft.com/office/officeart/2008/layout/LinedList"/>
    <dgm:cxn modelId="{69A24213-FA54-4728-AEB5-108F8D8D4C00}" srcId="{EE0F20A3-308E-4083-A496-674B3862DC86}" destId="{ACC9C942-9156-4E4F-801B-86EEFE80A2FD}" srcOrd="4" destOrd="0" parTransId="{D325CCA9-3429-4D1B-B127-354FD177F4A8}" sibTransId="{93D95256-4B39-46BF-9FB0-B9CE042E9C44}"/>
    <dgm:cxn modelId="{17B6732F-1C16-49C4-BB91-4F0BC6CB563D}" type="presOf" srcId="{D2E71E1F-391F-4C9B-9BF8-6342729BE1FB}" destId="{0DFFF7B5-B092-4543-9F5B-A36528FD0D31}" srcOrd="0" destOrd="0" presId="urn:microsoft.com/office/officeart/2008/layout/LinedList"/>
    <dgm:cxn modelId="{90C6323C-91FA-45E7-A36B-F1D791945F47}" type="presOf" srcId="{EE0F20A3-308E-4083-A496-674B3862DC86}" destId="{4681FBE1-59B0-40D7-A7DA-A4512438DE46}" srcOrd="0" destOrd="0" presId="urn:microsoft.com/office/officeart/2008/layout/LinedList"/>
    <dgm:cxn modelId="{12ABFC5E-FABF-43B9-82B5-0584536AC347}" type="presOf" srcId="{4661EA7E-8D7B-453B-9027-B151EA40147F}" destId="{2933DA51-3737-4179-ADD8-6DE9AD9B994D}" srcOrd="0" destOrd="0" presId="urn:microsoft.com/office/officeart/2008/layout/LinedList"/>
    <dgm:cxn modelId="{139A5D5F-1BA2-411E-ABC8-35D12189F81E}" srcId="{EE0F20A3-308E-4083-A496-674B3862DC86}" destId="{0AAEBEAE-77AF-4865-8E23-CBB858228F3A}" srcOrd="3" destOrd="0" parTransId="{9FD9EB73-58C2-44EB-BE75-AE75CB6CAEB7}" sibTransId="{BB646AA9-BC6A-4530-ACBF-1B7CDD674163}"/>
    <dgm:cxn modelId="{1628316E-27AA-4310-BEDC-837A36DC9A15}" type="presOf" srcId="{ACC9C942-9156-4E4F-801B-86EEFE80A2FD}" destId="{3DA96073-5474-46CE-903C-71884C7202E8}" srcOrd="0" destOrd="0" presId="urn:microsoft.com/office/officeart/2008/layout/LinedList"/>
    <dgm:cxn modelId="{89037C71-DCE8-43C1-AE5D-488B692AAFFF}" srcId="{EE0F20A3-308E-4083-A496-674B3862DC86}" destId="{2F6E4314-C7A3-414F-A147-D1FA26CD2A27}" srcOrd="5" destOrd="0" parTransId="{2127F73A-0000-42D1-AFE3-4DE21981D8D0}" sibTransId="{E90E27B8-5375-41F7-9DAB-90DA9DB5A14D}"/>
    <dgm:cxn modelId="{30163375-02BC-45C8-A3CE-B7CA0CF2D3AF}" type="presOf" srcId="{BE0727E2-D00F-4E29-8BD6-94E37382827B}" destId="{C252E521-A429-467A-B875-A7FEC376BE9B}" srcOrd="0" destOrd="0" presId="urn:microsoft.com/office/officeart/2008/layout/LinedList"/>
    <dgm:cxn modelId="{C0C74F59-4A25-443D-B842-7DAD1299C848}" srcId="{EE0F20A3-308E-4083-A496-674B3862DC86}" destId="{4661EA7E-8D7B-453B-9027-B151EA40147F}" srcOrd="2" destOrd="0" parTransId="{E0F1F7B9-8E01-49A7-9FBE-8062B6E05AE2}" sibTransId="{A18301F9-3E8E-486C-8FD5-61C7DEFF7120}"/>
    <dgm:cxn modelId="{213E058C-F1D2-4F87-87C8-93DBF88AE299}" srcId="{EE0F20A3-308E-4083-A496-674B3862DC86}" destId="{D2E71E1F-391F-4C9B-9BF8-6342729BE1FB}" srcOrd="0" destOrd="0" parTransId="{BD717AF2-CB7B-4249-8B76-EA6DF5DD2D6E}" sibTransId="{C2B792B5-3F35-47C4-9CAB-A9CE0111E817}"/>
    <dgm:cxn modelId="{87071799-0022-4360-AC3F-73A6BBA27707}" srcId="{EE0F20A3-308E-4083-A496-674B3862DC86}" destId="{F4137C1A-F9DE-4933-9117-E1FBF2354036}" srcOrd="1" destOrd="0" parTransId="{3ED10F5C-0CCC-4FC8-9188-92D9923BA7E8}" sibTransId="{D7349B16-DA2D-4D7B-A778-30C15F431E93}"/>
    <dgm:cxn modelId="{F11C3BC9-1FD1-44B3-BEDB-CF4678316106}" srcId="{BE0727E2-D00F-4E29-8BD6-94E37382827B}" destId="{EE0F20A3-308E-4083-A496-674B3862DC86}" srcOrd="0" destOrd="0" parTransId="{289F96B5-6062-4724-846C-7BD595ABA324}" sibTransId="{EB3408EB-3D47-412E-BF97-DA443968EC6C}"/>
    <dgm:cxn modelId="{EDBB36D3-6C9B-45F2-8425-ECE88CCE90CB}" type="presOf" srcId="{2F6E4314-C7A3-414F-A147-D1FA26CD2A27}" destId="{EB9D0826-292B-4A82-922F-0A34624DC1A1}" srcOrd="0" destOrd="0" presId="urn:microsoft.com/office/officeart/2008/layout/LinedList"/>
    <dgm:cxn modelId="{7938DBE0-84E5-47E3-9749-12B6AD75DE38}" type="presOf" srcId="{0AAEBEAE-77AF-4865-8E23-CBB858228F3A}" destId="{431A7313-D078-46FB-8D37-10154AB8E80B}" srcOrd="0" destOrd="0" presId="urn:microsoft.com/office/officeart/2008/layout/LinedList"/>
    <dgm:cxn modelId="{82351C0B-DB78-40ED-9334-5CFCF38BFC7B}" type="presParOf" srcId="{C252E521-A429-467A-B875-A7FEC376BE9B}" destId="{B2DDBEA4-C47F-4C8A-9192-B5600CD0268B}" srcOrd="0" destOrd="0" presId="urn:microsoft.com/office/officeart/2008/layout/LinedList"/>
    <dgm:cxn modelId="{D1E64FFF-2794-47D7-A6A1-353C363E7ABB}" type="presParOf" srcId="{C252E521-A429-467A-B875-A7FEC376BE9B}" destId="{738B4E3A-C735-4CC2-9C06-48715694DB2E}" srcOrd="1" destOrd="0" presId="urn:microsoft.com/office/officeart/2008/layout/LinedList"/>
    <dgm:cxn modelId="{BD112810-4B85-4053-A847-44A1564A9E6E}" type="presParOf" srcId="{738B4E3A-C735-4CC2-9C06-48715694DB2E}" destId="{4681FBE1-59B0-40D7-A7DA-A4512438DE46}" srcOrd="0" destOrd="0" presId="urn:microsoft.com/office/officeart/2008/layout/LinedList"/>
    <dgm:cxn modelId="{48AC302B-7F29-4BA2-9A8A-A9FF5741B78B}" type="presParOf" srcId="{738B4E3A-C735-4CC2-9C06-48715694DB2E}" destId="{98893EDC-892C-4246-913F-5DBA3D45E303}" srcOrd="1" destOrd="0" presId="urn:microsoft.com/office/officeart/2008/layout/LinedList"/>
    <dgm:cxn modelId="{2CFF1BFF-346F-47F7-966C-996481D0DD47}" type="presParOf" srcId="{98893EDC-892C-4246-913F-5DBA3D45E303}" destId="{1CA8B9F3-B7D8-434C-B9D1-A676E62D4071}" srcOrd="0" destOrd="0" presId="urn:microsoft.com/office/officeart/2008/layout/LinedList"/>
    <dgm:cxn modelId="{2755700E-9190-4DAB-9B61-797CED7AAB9A}" type="presParOf" srcId="{98893EDC-892C-4246-913F-5DBA3D45E303}" destId="{B0DF8EC5-0B32-47E0-B2C9-CE3D9CA22016}" srcOrd="1" destOrd="0" presId="urn:microsoft.com/office/officeart/2008/layout/LinedList"/>
    <dgm:cxn modelId="{56EADB05-2D17-4B44-AEDD-871BD9CD4CEB}" type="presParOf" srcId="{B0DF8EC5-0B32-47E0-B2C9-CE3D9CA22016}" destId="{BE9C54CF-B68A-43C5-896B-96472B43B1C4}" srcOrd="0" destOrd="0" presId="urn:microsoft.com/office/officeart/2008/layout/LinedList"/>
    <dgm:cxn modelId="{E4C954DC-105B-4797-8D41-09E13FA0AD6B}" type="presParOf" srcId="{B0DF8EC5-0B32-47E0-B2C9-CE3D9CA22016}" destId="{0DFFF7B5-B092-4543-9F5B-A36528FD0D31}" srcOrd="1" destOrd="0" presId="urn:microsoft.com/office/officeart/2008/layout/LinedList"/>
    <dgm:cxn modelId="{C39489E6-E338-498C-9C9E-00B09DEDB99C}" type="presParOf" srcId="{B0DF8EC5-0B32-47E0-B2C9-CE3D9CA22016}" destId="{634B9B10-BE77-4D47-A7CA-7D12B29EA8F5}" srcOrd="2" destOrd="0" presId="urn:microsoft.com/office/officeart/2008/layout/LinedList"/>
    <dgm:cxn modelId="{ED39CE71-45AF-4B37-90C1-B487089D5232}" type="presParOf" srcId="{98893EDC-892C-4246-913F-5DBA3D45E303}" destId="{AAEF4628-FA96-4AC4-8FE9-EEDC46D8B002}" srcOrd="2" destOrd="0" presId="urn:microsoft.com/office/officeart/2008/layout/LinedList"/>
    <dgm:cxn modelId="{4AC7BC66-A94B-4909-8F5D-2D620EEA544D}" type="presParOf" srcId="{98893EDC-892C-4246-913F-5DBA3D45E303}" destId="{1DD60CEB-D592-4BD3-B897-BDE9546BACB3}" srcOrd="3" destOrd="0" presId="urn:microsoft.com/office/officeart/2008/layout/LinedList"/>
    <dgm:cxn modelId="{631ED0FC-13BE-44EE-ABEA-81CAA74D4015}" type="presParOf" srcId="{98893EDC-892C-4246-913F-5DBA3D45E303}" destId="{C7D8A6B0-6052-4F65-A411-574D87305EE7}" srcOrd="4" destOrd="0" presId="urn:microsoft.com/office/officeart/2008/layout/LinedList"/>
    <dgm:cxn modelId="{57ED2AD8-7ECC-4F75-9AAE-053180D02785}" type="presParOf" srcId="{C7D8A6B0-6052-4F65-A411-574D87305EE7}" destId="{17590D33-5F97-4A6C-B3BF-D685542CBE19}" srcOrd="0" destOrd="0" presId="urn:microsoft.com/office/officeart/2008/layout/LinedList"/>
    <dgm:cxn modelId="{72C46D0D-F2E2-49EA-B5D2-86E6F419331D}" type="presParOf" srcId="{C7D8A6B0-6052-4F65-A411-574D87305EE7}" destId="{4E8F86DB-5D49-4C11-815B-332D7B02AA29}" srcOrd="1" destOrd="0" presId="urn:microsoft.com/office/officeart/2008/layout/LinedList"/>
    <dgm:cxn modelId="{38DA5B02-77A9-40C9-AA23-C80DE8B218F0}" type="presParOf" srcId="{C7D8A6B0-6052-4F65-A411-574D87305EE7}" destId="{D828AF5C-14D1-43D4-A7E6-E39186A5ECC7}" srcOrd="2" destOrd="0" presId="urn:microsoft.com/office/officeart/2008/layout/LinedList"/>
    <dgm:cxn modelId="{0B66C874-B9ED-49FA-B036-3F40DCA86FCE}" type="presParOf" srcId="{98893EDC-892C-4246-913F-5DBA3D45E303}" destId="{531DE763-648F-4DB1-9515-5FBD55E7982B}" srcOrd="5" destOrd="0" presId="urn:microsoft.com/office/officeart/2008/layout/LinedList"/>
    <dgm:cxn modelId="{1CA9EC24-A3D3-4E68-B628-46BDAA3F6876}" type="presParOf" srcId="{98893EDC-892C-4246-913F-5DBA3D45E303}" destId="{3A322EA2-CCFD-4FFD-8764-DC44740E7EB5}" srcOrd="6" destOrd="0" presId="urn:microsoft.com/office/officeart/2008/layout/LinedList"/>
    <dgm:cxn modelId="{18FA395B-432D-4926-BF32-A1C419FA6E66}" type="presParOf" srcId="{98893EDC-892C-4246-913F-5DBA3D45E303}" destId="{D1EB2F95-99AE-4088-8999-2E8C7325E0AF}" srcOrd="7" destOrd="0" presId="urn:microsoft.com/office/officeart/2008/layout/LinedList"/>
    <dgm:cxn modelId="{21CD4288-4884-4D2E-924D-797A01B1366F}" type="presParOf" srcId="{D1EB2F95-99AE-4088-8999-2E8C7325E0AF}" destId="{43399C40-7CF3-484F-A6FC-7FB61E1B16DD}" srcOrd="0" destOrd="0" presId="urn:microsoft.com/office/officeart/2008/layout/LinedList"/>
    <dgm:cxn modelId="{508E3848-16FD-4B5D-B50C-D5142C6496DB}" type="presParOf" srcId="{D1EB2F95-99AE-4088-8999-2E8C7325E0AF}" destId="{2933DA51-3737-4179-ADD8-6DE9AD9B994D}" srcOrd="1" destOrd="0" presId="urn:microsoft.com/office/officeart/2008/layout/LinedList"/>
    <dgm:cxn modelId="{3555811E-F47C-4C5A-855E-7A4D97CCAC3A}" type="presParOf" srcId="{D1EB2F95-99AE-4088-8999-2E8C7325E0AF}" destId="{9F83C220-11B7-413B-8D64-D954D5CC02A5}" srcOrd="2" destOrd="0" presId="urn:microsoft.com/office/officeart/2008/layout/LinedList"/>
    <dgm:cxn modelId="{83BB1021-5A5B-4DE1-A1BA-368DF3530820}" type="presParOf" srcId="{98893EDC-892C-4246-913F-5DBA3D45E303}" destId="{4899163B-C573-46C9-988A-B63923AAFC76}" srcOrd="8" destOrd="0" presId="urn:microsoft.com/office/officeart/2008/layout/LinedList"/>
    <dgm:cxn modelId="{95053153-890B-40BB-9E11-5C02BC52F8C8}" type="presParOf" srcId="{98893EDC-892C-4246-913F-5DBA3D45E303}" destId="{A6FB526F-05D9-40C0-BE45-F0464294D62B}" srcOrd="9" destOrd="0" presId="urn:microsoft.com/office/officeart/2008/layout/LinedList"/>
    <dgm:cxn modelId="{C53DE6F0-3D89-46A4-A4F1-12597C3DF6D9}" type="presParOf" srcId="{98893EDC-892C-4246-913F-5DBA3D45E303}" destId="{D0AD9452-6A93-4B51-A60B-4B21EB910227}" srcOrd="10" destOrd="0" presId="urn:microsoft.com/office/officeart/2008/layout/LinedList"/>
    <dgm:cxn modelId="{70999227-90C4-4B5E-A1A4-1DEC5FFE03AE}" type="presParOf" srcId="{D0AD9452-6A93-4B51-A60B-4B21EB910227}" destId="{D6822D0A-BED7-495A-AE4C-13BC7C52CB32}" srcOrd="0" destOrd="0" presId="urn:microsoft.com/office/officeart/2008/layout/LinedList"/>
    <dgm:cxn modelId="{9D3A4254-3F21-4155-AEA8-78E1AE5A2630}" type="presParOf" srcId="{D0AD9452-6A93-4B51-A60B-4B21EB910227}" destId="{431A7313-D078-46FB-8D37-10154AB8E80B}" srcOrd="1" destOrd="0" presId="urn:microsoft.com/office/officeart/2008/layout/LinedList"/>
    <dgm:cxn modelId="{1C83E169-E588-48A3-8A6C-678ED6152E6A}" type="presParOf" srcId="{D0AD9452-6A93-4B51-A60B-4B21EB910227}" destId="{9DCBE366-8F57-42F9-B17A-0649DF967B75}" srcOrd="2" destOrd="0" presId="urn:microsoft.com/office/officeart/2008/layout/LinedList"/>
    <dgm:cxn modelId="{6A99F6DE-0918-4D03-B25D-20B7DBE798C1}" type="presParOf" srcId="{98893EDC-892C-4246-913F-5DBA3D45E303}" destId="{21B14BD9-82FA-4EE2-863D-8E87D3ED820B}" srcOrd="11" destOrd="0" presId="urn:microsoft.com/office/officeart/2008/layout/LinedList"/>
    <dgm:cxn modelId="{1BB90214-5D54-4548-A36A-DBF354EA9982}" type="presParOf" srcId="{98893EDC-892C-4246-913F-5DBA3D45E303}" destId="{D61594CA-9E51-4EE6-A4D5-52419237E98D}" srcOrd="12" destOrd="0" presId="urn:microsoft.com/office/officeart/2008/layout/LinedList"/>
    <dgm:cxn modelId="{1E6E12B0-AF4E-466B-8867-D9E189083833}" type="presParOf" srcId="{98893EDC-892C-4246-913F-5DBA3D45E303}" destId="{15DA4642-41B4-4EFE-A526-133BDFAE0569}" srcOrd="13" destOrd="0" presId="urn:microsoft.com/office/officeart/2008/layout/LinedList"/>
    <dgm:cxn modelId="{AFC23104-6247-4215-8AD6-4A10A12C8A68}" type="presParOf" srcId="{15DA4642-41B4-4EFE-A526-133BDFAE0569}" destId="{230B94A1-4475-4E24-879B-02880D2F0EA3}" srcOrd="0" destOrd="0" presId="urn:microsoft.com/office/officeart/2008/layout/LinedList"/>
    <dgm:cxn modelId="{4FFC66D6-9B97-4C54-9349-1AE3DDFEECA0}" type="presParOf" srcId="{15DA4642-41B4-4EFE-A526-133BDFAE0569}" destId="{3DA96073-5474-46CE-903C-71884C7202E8}" srcOrd="1" destOrd="0" presId="urn:microsoft.com/office/officeart/2008/layout/LinedList"/>
    <dgm:cxn modelId="{FABDEF6A-6FA2-47AD-BA76-02F9CE98D5EF}" type="presParOf" srcId="{15DA4642-41B4-4EFE-A526-133BDFAE0569}" destId="{A3680CCA-0328-48DB-A4AA-6DDE8D29EB71}" srcOrd="2" destOrd="0" presId="urn:microsoft.com/office/officeart/2008/layout/LinedList"/>
    <dgm:cxn modelId="{E0016BC3-4276-4CF4-8DCC-6683B3D85D53}" type="presParOf" srcId="{98893EDC-892C-4246-913F-5DBA3D45E303}" destId="{E96D7DFA-0117-4FD0-83E6-59F18A66CC55}" srcOrd="14" destOrd="0" presId="urn:microsoft.com/office/officeart/2008/layout/LinedList"/>
    <dgm:cxn modelId="{7A860C0E-2810-4EB1-B72D-0A7C613064FC}" type="presParOf" srcId="{98893EDC-892C-4246-913F-5DBA3D45E303}" destId="{33BA9798-CF93-4B7B-9762-4AB9FFAE7F5C}" srcOrd="15" destOrd="0" presId="urn:microsoft.com/office/officeart/2008/layout/LinedList"/>
    <dgm:cxn modelId="{DBB3E29F-15F7-4AC5-8623-0A02C58ED49B}" type="presParOf" srcId="{98893EDC-892C-4246-913F-5DBA3D45E303}" destId="{AC679D43-192F-4C61-AF38-29686460667E}" srcOrd="16" destOrd="0" presId="urn:microsoft.com/office/officeart/2008/layout/LinedList"/>
    <dgm:cxn modelId="{A0805785-00A7-4AA7-B99F-E1F6C01103FB}" type="presParOf" srcId="{AC679D43-192F-4C61-AF38-29686460667E}" destId="{93EAF669-2109-4EF1-8388-ED663CFB9955}" srcOrd="0" destOrd="0" presId="urn:microsoft.com/office/officeart/2008/layout/LinedList"/>
    <dgm:cxn modelId="{9350A2FD-9823-4CE7-9CFA-B32DB7B34EDD}" type="presParOf" srcId="{AC679D43-192F-4C61-AF38-29686460667E}" destId="{EB9D0826-292B-4A82-922F-0A34624DC1A1}" srcOrd="1" destOrd="0" presId="urn:microsoft.com/office/officeart/2008/layout/LinedList"/>
    <dgm:cxn modelId="{B26E608B-042C-46FD-BD4B-C6DF3848389C}" type="presParOf" srcId="{AC679D43-192F-4C61-AF38-29686460667E}" destId="{DCEEEEB1-54DE-4E38-BD4A-2CB5A18DD436}" srcOrd="2" destOrd="0" presId="urn:microsoft.com/office/officeart/2008/layout/LinedList"/>
    <dgm:cxn modelId="{1E7170B0-5306-4BFC-AD81-A7FE067250C4}" type="presParOf" srcId="{98893EDC-892C-4246-913F-5DBA3D45E303}" destId="{C570A85C-827D-487D-B0E4-87FA5F4C4A52}" srcOrd="17" destOrd="0" presId="urn:microsoft.com/office/officeart/2008/layout/LinedList"/>
    <dgm:cxn modelId="{90EA91CB-BD6A-4F11-93AF-E591A0F9681D}" type="presParOf" srcId="{98893EDC-892C-4246-913F-5DBA3D45E303}" destId="{10EEE458-900A-4ED6-9165-1AB89D9F33D7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41D67F-0569-4D17-BFDE-6EA996BC8302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BFDB92EE-6BAF-4896-9970-79A6F78E4BE7}">
      <dgm:prSet phldrT="[Texto]"/>
      <dgm:spPr/>
      <dgm:t>
        <a:bodyPr/>
        <a:lstStyle/>
        <a:p>
          <a:r>
            <a:rPr lang="es-EC" dirty="0"/>
            <a:t>Craneal o Neurocráneo</a:t>
          </a:r>
        </a:p>
      </dgm:t>
    </dgm:pt>
    <dgm:pt modelId="{6B5B839F-11A2-47F5-8A18-BB3A41EE3545}" type="parTrans" cxnId="{21A1FD75-A346-4113-B2AA-E8F55A79C194}">
      <dgm:prSet/>
      <dgm:spPr/>
      <dgm:t>
        <a:bodyPr/>
        <a:lstStyle/>
        <a:p>
          <a:endParaRPr lang="es-EC"/>
        </a:p>
      </dgm:t>
    </dgm:pt>
    <dgm:pt modelId="{D69426A2-8D1E-4DE7-B7EC-18DC29F47690}" type="sibTrans" cxnId="{21A1FD75-A346-4113-B2AA-E8F55A79C194}">
      <dgm:prSet/>
      <dgm:spPr/>
      <dgm:t>
        <a:bodyPr/>
        <a:lstStyle/>
        <a:p>
          <a:endParaRPr lang="es-EC"/>
        </a:p>
      </dgm:t>
    </dgm:pt>
    <dgm:pt modelId="{559102E2-21B5-49E4-93F3-370A6B41A3F2}">
      <dgm:prSet phldrT="[Texto]"/>
      <dgm:spPr/>
      <dgm:t>
        <a:bodyPr/>
        <a:lstStyle/>
        <a:p>
          <a:r>
            <a:rPr lang="es-EC" dirty="0"/>
            <a:t>Facial o Esplacnocráneo</a:t>
          </a:r>
        </a:p>
      </dgm:t>
    </dgm:pt>
    <dgm:pt modelId="{1ED345D2-CAAA-419F-A826-6449108E552D}" type="parTrans" cxnId="{5FF89B19-A9F5-4CA9-A48C-274D12645003}">
      <dgm:prSet/>
      <dgm:spPr/>
      <dgm:t>
        <a:bodyPr/>
        <a:lstStyle/>
        <a:p>
          <a:endParaRPr lang="es-EC"/>
        </a:p>
      </dgm:t>
    </dgm:pt>
    <dgm:pt modelId="{DF99533F-761F-412C-9C39-30917A1645D6}" type="sibTrans" cxnId="{5FF89B19-A9F5-4CA9-A48C-274D12645003}">
      <dgm:prSet/>
      <dgm:spPr/>
      <dgm:t>
        <a:bodyPr/>
        <a:lstStyle/>
        <a:p>
          <a:endParaRPr lang="es-EC"/>
        </a:p>
      </dgm:t>
    </dgm:pt>
    <dgm:pt modelId="{A0F4D132-2ED8-413D-BCF5-916A4EBE90DB}" type="pres">
      <dgm:prSet presAssocID="{4941D67F-0569-4D17-BFDE-6EA996BC8302}" presName="Name0" presStyleCnt="0">
        <dgm:presLayoutVars>
          <dgm:dir/>
          <dgm:resizeHandles val="exact"/>
        </dgm:presLayoutVars>
      </dgm:prSet>
      <dgm:spPr/>
    </dgm:pt>
    <dgm:pt modelId="{439318E9-AA3B-43D6-8080-D91C8143907E}" type="pres">
      <dgm:prSet presAssocID="{BFDB92EE-6BAF-4896-9970-79A6F78E4BE7}" presName="composite" presStyleCnt="0"/>
      <dgm:spPr/>
    </dgm:pt>
    <dgm:pt modelId="{188870D4-57DF-4BD4-AF72-2AC2BA9593E1}" type="pres">
      <dgm:prSet presAssocID="{BFDB92EE-6BAF-4896-9970-79A6F78E4BE7}" presName="rect1" presStyleLbl="bgImgPlace1" presStyleIdx="0" presStyleCnt="2"/>
      <dgm:spPr>
        <a:blipFill rotWithShape="1">
          <a:blip xmlns:r="http://schemas.openxmlformats.org/officeDocument/2006/relationships" r:embed="rId1"/>
          <a:srcRect/>
          <a:stretch>
            <a:fillRect l="-5000" r="-5000"/>
          </a:stretch>
        </a:blipFill>
      </dgm:spPr>
    </dgm:pt>
    <dgm:pt modelId="{D18C80E3-283A-461F-A129-D975AD4CC0FC}" type="pres">
      <dgm:prSet presAssocID="{BFDB92EE-6BAF-4896-9970-79A6F78E4BE7}" presName="wedgeRectCallout1" presStyleLbl="node1" presStyleIdx="0" presStyleCnt="2">
        <dgm:presLayoutVars>
          <dgm:bulletEnabled val="1"/>
        </dgm:presLayoutVars>
      </dgm:prSet>
      <dgm:spPr/>
    </dgm:pt>
    <dgm:pt modelId="{E359AC0B-7332-4F23-BD90-4A67D4C302AE}" type="pres">
      <dgm:prSet presAssocID="{D69426A2-8D1E-4DE7-B7EC-18DC29F47690}" presName="sibTrans" presStyleCnt="0"/>
      <dgm:spPr/>
    </dgm:pt>
    <dgm:pt modelId="{C3E2F4B4-6C1E-45E3-98D9-8DC88D4DEA51}" type="pres">
      <dgm:prSet presAssocID="{559102E2-21B5-49E4-93F3-370A6B41A3F2}" presName="composite" presStyleCnt="0"/>
      <dgm:spPr/>
    </dgm:pt>
    <dgm:pt modelId="{F54D9F46-E875-46CF-B7C1-8A47258D7806}" type="pres">
      <dgm:prSet presAssocID="{559102E2-21B5-49E4-93F3-370A6B41A3F2}" presName="rect1" presStyleLbl="bgImgPlace1" presStyleIdx="1" presStyleCnt="2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559AB979-D095-4AA4-9CAA-B603ECDB05DA}" type="pres">
      <dgm:prSet presAssocID="{559102E2-21B5-49E4-93F3-370A6B41A3F2}" presName="wedgeRectCallout1" presStyleLbl="node1" presStyleIdx="1" presStyleCnt="2">
        <dgm:presLayoutVars>
          <dgm:bulletEnabled val="1"/>
        </dgm:presLayoutVars>
      </dgm:prSet>
      <dgm:spPr/>
    </dgm:pt>
  </dgm:ptLst>
  <dgm:cxnLst>
    <dgm:cxn modelId="{5FF89B19-A9F5-4CA9-A48C-274D12645003}" srcId="{4941D67F-0569-4D17-BFDE-6EA996BC8302}" destId="{559102E2-21B5-49E4-93F3-370A6B41A3F2}" srcOrd="1" destOrd="0" parTransId="{1ED345D2-CAAA-419F-A826-6449108E552D}" sibTransId="{DF99533F-761F-412C-9C39-30917A1645D6}"/>
    <dgm:cxn modelId="{64DCD444-FFAE-4B51-BBE2-877C30828404}" type="presOf" srcId="{4941D67F-0569-4D17-BFDE-6EA996BC8302}" destId="{A0F4D132-2ED8-413D-BCF5-916A4EBE90DB}" srcOrd="0" destOrd="0" presId="urn:microsoft.com/office/officeart/2008/layout/BendingPictureCaptionList"/>
    <dgm:cxn modelId="{21A1FD75-A346-4113-B2AA-E8F55A79C194}" srcId="{4941D67F-0569-4D17-BFDE-6EA996BC8302}" destId="{BFDB92EE-6BAF-4896-9970-79A6F78E4BE7}" srcOrd="0" destOrd="0" parTransId="{6B5B839F-11A2-47F5-8A18-BB3A41EE3545}" sibTransId="{D69426A2-8D1E-4DE7-B7EC-18DC29F47690}"/>
    <dgm:cxn modelId="{6612D488-F64D-4827-9178-E7F0F625DA9D}" type="presOf" srcId="{BFDB92EE-6BAF-4896-9970-79A6F78E4BE7}" destId="{D18C80E3-283A-461F-A129-D975AD4CC0FC}" srcOrd="0" destOrd="0" presId="urn:microsoft.com/office/officeart/2008/layout/BendingPictureCaptionList"/>
    <dgm:cxn modelId="{6DF118EE-E447-4BDD-9025-3BA2F60C42DD}" type="presOf" srcId="{559102E2-21B5-49E4-93F3-370A6B41A3F2}" destId="{559AB979-D095-4AA4-9CAA-B603ECDB05DA}" srcOrd="0" destOrd="0" presId="urn:microsoft.com/office/officeart/2008/layout/BendingPictureCaptionList"/>
    <dgm:cxn modelId="{F1CE6A5F-374C-445C-B4DE-547264ED3F69}" type="presParOf" srcId="{A0F4D132-2ED8-413D-BCF5-916A4EBE90DB}" destId="{439318E9-AA3B-43D6-8080-D91C8143907E}" srcOrd="0" destOrd="0" presId="urn:microsoft.com/office/officeart/2008/layout/BendingPictureCaptionList"/>
    <dgm:cxn modelId="{5BF74B3E-FE1F-4B89-9CE6-3CE4414A5218}" type="presParOf" srcId="{439318E9-AA3B-43D6-8080-D91C8143907E}" destId="{188870D4-57DF-4BD4-AF72-2AC2BA9593E1}" srcOrd="0" destOrd="0" presId="urn:microsoft.com/office/officeart/2008/layout/BendingPictureCaptionList"/>
    <dgm:cxn modelId="{2235CBC4-D05C-4743-8D3A-5B5B4D26F853}" type="presParOf" srcId="{439318E9-AA3B-43D6-8080-D91C8143907E}" destId="{D18C80E3-283A-461F-A129-D975AD4CC0FC}" srcOrd="1" destOrd="0" presId="urn:microsoft.com/office/officeart/2008/layout/BendingPictureCaptionList"/>
    <dgm:cxn modelId="{BFE18CDC-106D-4C40-B722-FD88FD491999}" type="presParOf" srcId="{A0F4D132-2ED8-413D-BCF5-916A4EBE90DB}" destId="{E359AC0B-7332-4F23-BD90-4A67D4C302AE}" srcOrd="1" destOrd="0" presId="urn:microsoft.com/office/officeart/2008/layout/BendingPictureCaptionList"/>
    <dgm:cxn modelId="{AD759BDE-57E9-4843-82BB-50897BD92B0F}" type="presParOf" srcId="{A0F4D132-2ED8-413D-BCF5-916A4EBE90DB}" destId="{C3E2F4B4-6C1E-45E3-98D9-8DC88D4DEA51}" srcOrd="2" destOrd="0" presId="urn:microsoft.com/office/officeart/2008/layout/BendingPictureCaptionList"/>
    <dgm:cxn modelId="{A5C2189A-B96A-41F3-A942-1A60535CDCBA}" type="presParOf" srcId="{C3E2F4B4-6C1E-45E3-98D9-8DC88D4DEA51}" destId="{F54D9F46-E875-46CF-B7C1-8A47258D7806}" srcOrd="0" destOrd="0" presId="urn:microsoft.com/office/officeart/2008/layout/BendingPictureCaptionList"/>
    <dgm:cxn modelId="{99C0D896-CBA4-49DE-A903-455A6D6560F4}" type="presParOf" srcId="{C3E2F4B4-6C1E-45E3-98D9-8DC88D4DEA51}" destId="{559AB979-D095-4AA4-9CAA-B603ECDB05D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5F94E8-E211-4020-BD33-5A73D40BE9E1}" type="doc">
      <dgm:prSet loTypeId="urn:microsoft.com/office/officeart/2005/8/layout/hierarchy4" loCatId="hierarchy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5D0F9D1C-EBE5-41E4-B0F2-F6CA275E8022}">
      <dgm:prSet phldrT="[Texto]" custT="1"/>
      <dgm:spPr/>
      <dgm:t>
        <a:bodyPr vert="horz"/>
        <a:lstStyle/>
        <a:p>
          <a:r>
            <a:rPr lang="es-ES" sz="8000" dirty="0"/>
            <a:t>Neurocráneo</a:t>
          </a:r>
          <a:endParaRPr lang="es-EC" sz="8000" dirty="0"/>
        </a:p>
      </dgm:t>
    </dgm:pt>
    <dgm:pt modelId="{36DC3D99-D7D4-4298-91ED-F3BC2C8774E2}" type="parTrans" cxnId="{66A87CA0-2C54-4D51-97F0-DEEF3416B224}">
      <dgm:prSet/>
      <dgm:spPr/>
      <dgm:t>
        <a:bodyPr/>
        <a:lstStyle/>
        <a:p>
          <a:endParaRPr lang="es-EC"/>
        </a:p>
      </dgm:t>
    </dgm:pt>
    <dgm:pt modelId="{C3BEAC17-45CE-4C0A-AABC-8244C943A97E}" type="sibTrans" cxnId="{66A87CA0-2C54-4D51-97F0-DEEF3416B224}">
      <dgm:prSet/>
      <dgm:spPr/>
      <dgm:t>
        <a:bodyPr/>
        <a:lstStyle/>
        <a:p>
          <a:endParaRPr lang="es-EC"/>
        </a:p>
      </dgm:t>
    </dgm:pt>
    <dgm:pt modelId="{05968B6C-081E-4025-B87E-1200F3CC9740}">
      <dgm:prSet phldrT="[Texto]"/>
      <dgm:spPr/>
      <dgm:t>
        <a:bodyPr/>
        <a:lstStyle/>
        <a:p>
          <a:r>
            <a:rPr lang="es-ES" dirty="0"/>
            <a:t>PARES </a:t>
          </a:r>
          <a:endParaRPr lang="es-EC" dirty="0"/>
        </a:p>
      </dgm:t>
    </dgm:pt>
    <dgm:pt modelId="{71CA5B45-59AB-44DE-8234-B57E89EF29EE}" type="parTrans" cxnId="{340F0BD9-D2B6-42E8-8733-A037CA9119D4}">
      <dgm:prSet/>
      <dgm:spPr/>
      <dgm:t>
        <a:bodyPr/>
        <a:lstStyle/>
        <a:p>
          <a:endParaRPr lang="es-EC"/>
        </a:p>
      </dgm:t>
    </dgm:pt>
    <dgm:pt modelId="{DC79F131-F35B-445D-9B42-55ABD925F7F9}" type="sibTrans" cxnId="{340F0BD9-D2B6-42E8-8733-A037CA9119D4}">
      <dgm:prSet/>
      <dgm:spPr/>
      <dgm:t>
        <a:bodyPr/>
        <a:lstStyle/>
        <a:p>
          <a:endParaRPr lang="es-EC"/>
        </a:p>
      </dgm:t>
    </dgm:pt>
    <dgm:pt modelId="{08BA84BF-62DA-4B8F-B773-9E0AD20C037C}">
      <dgm:prSet phldrT="[Texto]"/>
      <dgm:spPr/>
      <dgm:t>
        <a:bodyPr/>
        <a:lstStyle/>
        <a:p>
          <a:r>
            <a:rPr lang="es-ES" dirty="0"/>
            <a:t>Frontal</a:t>
          </a:r>
        </a:p>
        <a:p>
          <a:r>
            <a:rPr lang="es-ES" dirty="0"/>
            <a:t>Parietal</a:t>
          </a:r>
        </a:p>
        <a:p>
          <a:r>
            <a:rPr lang="es-ES" dirty="0"/>
            <a:t>temporal </a:t>
          </a:r>
          <a:endParaRPr lang="es-EC" dirty="0"/>
        </a:p>
      </dgm:t>
    </dgm:pt>
    <dgm:pt modelId="{54663A95-31F7-42D8-98DC-87CEBC3E97AC}" type="parTrans" cxnId="{F0BD604C-3F61-4641-97EE-F71A06BED9D4}">
      <dgm:prSet/>
      <dgm:spPr/>
      <dgm:t>
        <a:bodyPr/>
        <a:lstStyle/>
        <a:p>
          <a:endParaRPr lang="es-EC"/>
        </a:p>
      </dgm:t>
    </dgm:pt>
    <dgm:pt modelId="{31ED59F8-BEE5-49D0-B4BD-880180FE23EC}" type="sibTrans" cxnId="{F0BD604C-3F61-4641-97EE-F71A06BED9D4}">
      <dgm:prSet/>
      <dgm:spPr/>
      <dgm:t>
        <a:bodyPr/>
        <a:lstStyle/>
        <a:p>
          <a:endParaRPr lang="es-EC"/>
        </a:p>
      </dgm:t>
    </dgm:pt>
    <dgm:pt modelId="{35474E97-F21D-4A59-ACD4-55708BA0776E}">
      <dgm:prSet phldrT="[Texto]"/>
      <dgm:spPr/>
      <dgm:t>
        <a:bodyPr/>
        <a:lstStyle/>
        <a:p>
          <a:r>
            <a:rPr lang="es-ES" dirty="0"/>
            <a:t>IMPARES </a:t>
          </a:r>
          <a:endParaRPr lang="es-EC" dirty="0"/>
        </a:p>
      </dgm:t>
    </dgm:pt>
    <dgm:pt modelId="{A8568BC9-BED3-4872-97BE-A22F43129BEA}" type="parTrans" cxnId="{962DE5E7-9726-4E71-8E59-613F5DEC9EC3}">
      <dgm:prSet/>
      <dgm:spPr/>
      <dgm:t>
        <a:bodyPr/>
        <a:lstStyle/>
        <a:p>
          <a:endParaRPr lang="es-EC"/>
        </a:p>
      </dgm:t>
    </dgm:pt>
    <dgm:pt modelId="{CF80AD06-653B-4464-8521-C2733F6C1806}" type="sibTrans" cxnId="{962DE5E7-9726-4E71-8E59-613F5DEC9EC3}">
      <dgm:prSet/>
      <dgm:spPr/>
      <dgm:t>
        <a:bodyPr/>
        <a:lstStyle/>
        <a:p>
          <a:endParaRPr lang="es-EC"/>
        </a:p>
      </dgm:t>
    </dgm:pt>
    <dgm:pt modelId="{6E430D4B-9CF7-4BDA-AB94-5EF02FB856EA}">
      <dgm:prSet phldrT="[Texto]"/>
      <dgm:spPr/>
      <dgm:t>
        <a:bodyPr/>
        <a:lstStyle/>
        <a:p>
          <a:r>
            <a:rPr lang="es-ES" dirty="0"/>
            <a:t>Occipital</a:t>
          </a:r>
        </a:p>
        <a:p>
          <a:r>
            <a:rPr lang="es-ES" dirty="0"/>
            <a:t>Interparietal</a:t>
          </a:r>
        </a:p>
        <a:p>
          <a:r>
            <a:rPr lang="es-ES" dirty="0"/>
            <a:t>Esfenoides </a:t>
          </a:r>
        </a:p>
        <a:p>
          <a:r>
            <a:rPr lang="es-ES" dirty="0"/>
            <a:t>Etmoides </a:t>
          </a:r>
          <a:endParaRPr lang="es-EC" dirty="0"/>
        </a:p>
      </dgm:t>
    </dgm:pt>
    <dgm:pt modelId="{B5B0ECA1-202E-440E-9D33-00923E346E5F}" type="parTrans" cxnId="{81B6A70A-20ED-4910-BB01-330850F301F7}">
      <dgm:prSet/>
      <dgm:spPr/>
      <dgm:t>
        <a:bodyPr/>
        <a:lstStyle/>
        <a:p>
          <a:endParaRPr lang="es-EC"/>
        </a:p>
      </dgm:t>
    </dgm:pt>
    <dgm:pt modelId="{0C68C3A3-0F8B-4A1A-B63B-88A66C922AEE}" type="sibTrans" cxnId="{81B6A70A-20ED-4910-BB01-330850F301F7}">
      <dgm:prSet/>
      <dgm:spPr/>
      <dgm:t>
        <a:bodyPr/>
        <a:lstStyle/>
        <a:p>
          <a:endParaRPr lang="es-EC"/>
        </a:p>
      </dgm:t>
    </dgm:pt>
    <dgm:pt modelId="{F0DEB721-CBD5-4841-978A-A9D2D6D4DC92}" type="pres">
      <dgm:prSet presAssocID="{F55F94E8-E211-4020-BD33-5A73D40BE9E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D5EEC9-6FAA-46FC-92C6-CF27416B0726}" type="pres">
      <dgm:prSet presAssocID="{5D0F9D1C-EBE5-41E4-B0F2-F6CA275E8022}" presName="vertOne" presStyleCnt="0"/>
      <dgm:spPr/>
    </dgm:pt>
    <dgm:pt modelId="{926F3CE0-CAF0-4354-8200-6D300966BB53}" type="pres">
      <dgm:prSet presAssocID="{5D0F9D1C-EBE5-41E4-B0F2-F6CA275E8022}" presName="txOne" presStyleLbl="node0" presStyleIdx="0" presStyleCnt="1" custLinFactY="-11313" custLinFactNeighborX="2708" custLinFactNeighborY="-100000">
        <dgm:presLayoutVars>
          <dgm:chPref val="3"/>
        </dgm:presLayoutVars>
      </dgm:prSet>
      <dgm:spPr/>
    </dgm:pt>
    <dgm:pt modelId="{2ACC1CAA-4F08-491C-A54D-2F28B03A3A20}" type="pres">
      <dgm:prSet presAssocID="{5D0F9D1C-EBE5-41E4-B0F2-F6CA275E8022}" presName="parTransOne" presStyleCnt="0"/>
      <dgm:spPr/>
    </dgm:pt>
    <dgm:pt modelId="{D37D1A87-7BF6-425A-B988-C8600D28FA4D}" type="pres">
      <dgm:prSet presAssocID="{5D0F9D1C-EBE5-41E4-B0F2-F6CA275E8022}" presName="horzOne" presStyleCnt="0"/>
      <dgm:spPr/>
    </dgm:pt>
    <dgm:pt modelId="{92E30055-49A5-45B8-A402-420595E9BEBF}" type="pres">
      <dgm:prSet presAssocID="{05968B6C-081E-4025-B87E-1200F3CC9740}" presName="vertTwo" presStyleCnt="0"/>
      <dgm:spPr/>
    </dgm:pt>
    <dgm:pt modelId="{314F56FF-68D3-486F-B673-2DEEC7A5F418}" type="pres">
      <dgm:prSet presAssocID="{05968B6C-081E-4025-B87E-1200F3CC9740}" presName="txTwo" presStyleLbl="node2" presStyleIdx="0" presStyleCnt="2">
        <dgm:presLayoutVars>
          <dgm:chPref val="3"/>
        </dgm:presLayoutVars>
      </dgm:prSet>
      <dgm:spPr/>
    </dgm:pt>
    <dgm:pt modelId="{80A266C2-37F7-49D0-B2C1-E3DD824193AA}" type="pres">
      <dgm:prSet presAssocID="{05968B6C-081E-4025-B87E-1200F3CC9740}" presName="parTransTwo" presStyleCnt="0"/>
      <dgm:spPr/>
    </dgm:pt>
    <dgm:pt modelId="{0B44A091-5654-42C9-B028-96766A8FCED4}" type="pres">
      <dgm:prSet presAssocID="{05968B6C-081E-4025-B87E-1200F3CC9740}" presName="horzTwo" presStyleCnt="0"/>
      <dgm:spPr/>
    </dgm:pt>
    <dgm:pt modelId="{BB5AE3D5-52A8-4B63-9913-9854EEA4217F}" type="pres">
      <dgm:prSet presAssocID="{08BA84BF-62DA-4B8F-B773-9E0AD20C037C}" presName="vertThree" presStyleCnt="0"/>
      <dgm:spPr/>
    </dgm:pt>
    <dgm:pt modelId="{B90E473F-3251-4F8D-981C-35F6A17D5039}" type="pres">
      <dgm:prSet presAssocID="{08BA84BF-62DA-4B8F-B773-9E0AD20C037C}" presName="txThree" presStyleLbl="node3" presStyleIdx="0" presStyleCnt="2">
        <dgm:presLayoutVars>
          <dgm:chPref val="3"/>
        </dgm:presLayoutVars>
      </dgm:prSet>
      <dgm:spPr/>
    </dgm:pt>
    <dgm:pt modelId="{DD371729-F336-45F9-BCEA-42E58FC86175}" type="pres">
      <dgm:prSet presAssocID="{08BA84BF-62DA-4B8F-B773-9E0AD20C037C}" presName="horzThree" presStyleCnt="0"/>
      <dgm:spPr/>
    </dgm:pt>
    <dgm:pt modelId="{E98DCEB9-A88C-427F-8E60-F9217A5A6747}" type="pres">
      <dgm:prSet presAssocID="{DC79F131-F35B-445D-9B42-55ABD925F7F9}" presName="sibSpaceTwo" presStyleCnt="0"/>
      <dgm:spPr/>
    </dgm:pt>
    <dgm:pt modelId="{5B1D5657-25A6-4D13-AEAE-81F48B78BDC6}" type="pres">
      <dgm:prSet presAssocID="{35474E97-F21D-4A59-ACD4-55708BA0776E}" presName="vertTwo" presStyleCnt="0"/>
      <dgm:spPr/>
    </dgm:pt>
    <dgm:pt modelId="{3DC6944C-C169-401C-AC7E-28D8E444B767}" type="pres">
      <dgm:prSet presAssocID="{35474E97-F21D-4A59-ACD4-55708BA0776E}" presName="txTwo" presStyleLbl="node2" presStyleIdx="1" presStyleCnt="2">
        <dgm:presLayoutVars>
          <dgm:chPref val="3"/>
        </dgm:presLayoutVars>
      </dgm:prSet>
      <dgm:spPr/>
    </dgm:pt>
    <dgm:pt modelId="{307F6088-8710-464E-939A-90E9DBD7D1E8}" type="pres">
      <dgm:prSet presAssocID="{35474E97-F21D-4A59-ACD4-55708BA0776E}" presName="parTransTwo" presStyleCnt="0"/>
      <dgm:spPr/>
    </dgm:pt>
    <dgm:pt modelId="{71735F89-DB59-4B4C-AA59-775237448A4F}" type="pres">
      <dgm:prSet presAssocID="{35474E97-F21D-4A59-ACD4-55708BA0776E}" presName="horzTwo" presStyleCnt="0"/>
      <dgm:spPr/>
    </dgm:pt>
    <dgm:pt modelId="{F13842C4-57FD-4569-89AD-656690E1B8D1}" type="pres">
      <dgm:prSet presAssocID="{6E430D4B-9CF7-4BDA-AB94-5EF02FB856EA}" presName="vertThree" presStyleCnt="0"/>
      <dgm:spPr/>
    </dgm:pt>
    <dgm:pt modelId="{6F8E8BD3-A3E2-454F-A067-A61EB96BDD35}" type="pres">
      <dgm:prSet presAssocID="{6E430D4B-9CF7-4BDA-AB94-5EF02FB856EA}" presName="txThree" presStyleLbl="node3" presStyleIdx="1" presStyleCnt="2">
        <dgm:presLayoutVars>
          <dgm:chPref val="3"/>
        </dgm:presLayoutVars>
      </dgm:prSet>
      <dgm:spPr/>
    </dgm:pt>
    <dgm:pt modelId="{662A4F1E-30B2-4038-8DA3-BC50E71604AA}" type="pres">
      <dgm:prSet presAssocID="{6E430D4B-9CF7-4BDA-AB94-5EF02FB856EA}" presName="horzThree" presStyleCnt="0"/>
      <dgm:spPr/>
    </dgm:pt>
  </dgm:ptLst>
  <dgm:cxnLst>
    <dgm:cxn modelId="{81B6A70A-20ED-4910-BB01-330850F301F7}" srcId="{35474E97-F21D-4A59-ACD4-55708BA0776E}" destId="{6E430D4B-9CF7-4BDA-AB94-5EF02FB856EA}" srcOrd="0" destOrd="0" parTransId="{B5B0ECA1-202E-440E-9D33-00923E346E5F}" sibTransId="{0C68C3A3-0F8B-4A1A-B63B-88A66C922AEE}"/>
    <dgm:cxn modelId="{439ED314-E84D-4450-B35F-9ECCA488F873}" type="presOf" srcId="{08BA84BF-62DA-4B8F-B773-9E0AD20C037C}" destId="{B90E473F-3251-4F8D-981C-35F6A17D5039}" srcOrd="0" destOrd="0" presId="urn:microsoft.com/office/officeart/2005/8/layout/hierarchy4"/>
    <dgm:cxn modelId="{D600D842-9163-4134-8C30-9195BF6F6F09}" type="presOf" srcId="{5D0F9D1C-EBE5-41E4-B0F2-F6CA275E8022}" destId="{926F3CE0-CAF0-4354-8200-6D300966BB53}" srcOrd="0" destOrd="0" presId="urn:microsoft.com/office/officeart/2005/8/layout/hierarchy4"/>
    <dgm:cxn modelId="{27D74265-E28B-4A18-A199-1EBAD22CB1A2}" type="presOf" srcId="{35474E97-F21D-4A59-ACD4-55708BA0776E}" destId="{3DC6944C-C169-401C-AC7E-28D8E444B767}" srcOrd="0" destOrd="0" presId="urn:microsoft.com/office/officeart/2005/8/layout/hierarchy4"/>
    <dgm:cxn modelId="{F0BD604C-3F61-4641-97EE-F71A06BED9D4}" srcId="{05968B6C-081E-4025-B87E-1200F3CC9740}" destId="{08BA84BF-62DA-4B8F-B773-9E0AD20C037C}" srcOrd="0" destOrd="0" parTransId="{54663A95-31F7-42D8-98DC-87CEBC3E97AC}" sibTransId="{31ED59F8-BEE5-49D0-B4BD-880180FE23EC}"/>
    <dgm:cxn modelId="{348F14A0-CEC7-4E57-B2C4-D20FBF665109}" type="presOf" srcId="{6E430D4B-9CF7-4BDA-AB94-5EF02FB856EA}" destId="{6F8E8BD3-A3E2-454F-A067-A61EB96BDD35}" srcOrd="0" destOrd="0" presId="urn:microsoft.com/office/officeart/2005/8/layout/hierarchy4"/>
    <dgm:cxn modelId="{66A87CA0-2C54-4D51-97F0-DEEF3416B224}" srcId="{F55F94E8-E211-4020-BD33-5A73D40BE9E1}" destId="{5D0F9D1C-EBE5-41E4-B0F2-F6CA275E8022}" srcOrd="0" destOrd="0" parTransId="{36DC3D99-D7D4-4298-91ED-F3BC2C8774E2}" sibTransId="{C3BEAC17-45CE-4C0A-AABC-8244C943A97E}"/>
    <dgm:cxn modelId="{FF4BBCB3-A395-4B97-98FD-9C71B4D0BD52}" type="presOf" srcId="{F55F94E8-E211-4020-BD33-5A73D40BE9E1}" destId="{F0DEB721-CBD5-4841-978A-A9D2D6D4DC92}" srcOrd="0" destOrd="0" presId="urn:microsoft.com/office/officeart/2005/8/layout/hierarchy4"/>
    <dgm:cxn modelId="{B0CD23D6-3007-4948-A35A-B101E50D0EE5}" type="presOf" srcId="{05968B6C-081E-4025-B87E-1200F3CC9740}" destId="{314F56FF-68D3-486F-B673-2DEEC7A5F418}" srcOrd="0" destOrd="0" presId="urn:microsoft.com/office/officeart/2005/8/layout/hierarchy4"/>
    <dgm:cxn modelId="{340F0BD9-D2B6-42E8-8733-A037CA9119D4}" srcId="{5D0F9D1C-EBE5-41E4-B0F2-F6CA275E8022}" destId="{05968B6C-081E-4025-B87E-1200F3CC9740}" srcOrd="0" destOrd="0" parTransId="{71CA5B45-59AB-44DE-8234-B57E89EF29EE}" sibTransId="{DC79F131-F35B-445D-9B42-55ABD925F7F9}"/>
    <dgm:cxn modelId="{962DE5E7-9726-4E71-8E59-613F5DEC9EC3}" srcId="{5D0F9D1C-EBE5-41E4-B0F2-F6CA275E8022}" destId="{35474E97-F21D-4A59-ACD4-55708BA0776E}" srcOrd="1" destOrd="0" parTransId="{A8568BC9-BED3-4872-97BE-A22F43129BEA}" sibTransId="{CF80AD06-653B-4464-8521-C2733F6C1806}"/>
    <dgm:cxn modelId="{12FB971E-7CE6-4C4D-9974-4B48A1E152FF}" type="presParOf" srcId="{F0DEB721-CBD5-4841-978A-A9D2D6D4DC92}" destId="{3DD5EEC9-6FAA-46FC-92C6-CF27416B0726}" srcOrd="0" destOrd="0" presId="urn:microsoft.com/office/officeart/2005/8/layout/hierarchy4"/>
    <dgm:cxn modelId="{418CA608-8966-4282-A771-33695C7056E7}" type="presParOf" srcId="{3DD5EEC9-6FAA-46FC-92C6-CF27416B0726}" destId="{926F3CE0-CAF0-4354-8200-6D300966BB53}" srcOrd="0" destOrd="0" presId="urn:microsoft.com/office/officeart/2005/8/layout/hierarchy4"/>
    <dgm:cxn modelId="{49B6BF46-E011-49CF-9E23-4D45520F6D6D}" type="presParOf" srcId="{3DD5EEC9-6FAA-46FC-92C6-CF27416B0726}" destId="{2ACC1CAA-4F08-491C-A54D-2F28B03A3A20}" srcOrd="1" destOrd="0" presId="urn:microsoft.com/office/officeart/2005/8/layout/hierarchy4"/>
    <dgm:cxn modelId="{BB76FEFA-0609-4272-B1E5-57B10962CA78}" type="presParOf" srcId="{3DD5EEC9-6FAA-46FC-92C6-CF27416B0726}" destId="{D37D1A87-7BF6-425A-B988-C8600D28FA4D}" srcOrd="2" destOrd="0" presId="urn:microsoft.com/office/officeart/2005/8/layout/hierarchy4"/>
    <dgm:cxn modelId="{C9D8B285-1C0B-4C68-96C5-BB1F020D4656}" type="presParOf" srcId="{D37D1A87-7BF6-425A-B988-C8600D28FA4D}" destId="{92E30055-49A5-45B8-A402-420595E9BEBF}" srcOrd="0" destOrd="0" presId="urn:microsoft.com/office/officeart/2005/8/layout/hierarchy4"/>
    <dgm:cxn modelId="{CEF11AEB-21A8-449B-8578-13FD7FBAA7C6}" type="presParOf" srcId="{92E30055-49A5-45B8-A402-420595E9BEBF}" destId="{314F56FF-68D3-486F-B673-2DEEC7A5F418}" srcOrd="0" destOrd="0" presId="urn:microsoft.com/office/officeart/2005/8/layout/hierarchy4"/>
    <dgm:cxn modelId="{A6572C70-650F-4A55-9376-D227733E2D1C}" type="presParOf" srcId="{92E30055-49A5-45B8-A402-420595E9BEBF}" destId="{80A266C2-37F7-49D0-B2C1-E3DD824193AA}" srcOrd="1" destOrd="0" presId="urn:microsoft.com/office/officeart/2005/8/layout/hierarchy4"/>
    <dgm:cxn modelId="{DE87C9DC-1E82-45FB-970E-D2321104ACFE}" type="presParOf" srcId="{92E30055-49A5-45B8-A402-420595E9BEBF}" destId="{0B44A091-5654-42C9-B028-96766A8FCED4}" srcOrd="2" destOrd="0" presId="urn:microsoft.com/office/officeart/2005/8/layout/hierarchy4"/>
    <dgm:cxn modelId="{B95B57A2-1380-43E7-92F4-2CAA5ACF39C0}" type="presParOf" srcId="{0B44A091-5654-42C9-B028-96766A8FCED4}" destId="{BB5AE3D5-52A8-4B63-9913-9854EEA4217F}" srcOrd="0" destOrd="0" presId="urn:microsoft.com/office/officeart/2005/8/layout/hierarchy4"/>
    <dgm:cxn modelId="{AF9546B4-393A-452F-8AAD-CA8D5FA36458}" type="presParOf" srcId="{BB5AE3D5-52A8-4B63-9913-9854EEA4217F}" destId="{B90E473F-3251-4F8D-981C-35F6A17D5039}" srcOrd="0" destOrd="0" presId="urn:microsoft.com/office/officeart/2005/8/layout/hierarchy4"/>
    <dgm:cxn modelId="{C7FADDD4-B74E-4D07-88C6-001DD1231543}" type="presParOf" srcId="{BB5AE3D5-52A8-4B63-9913-9854EEA4217F}" destId="{DD371729-F336-45F9-BCEA-42E58FC86175}" srcOrd="1" destOrd="0" presId="urn:microsoft.com/office/officeart/2005/8/layout/hierarchy4"/>
    <dgm:cxn modelId="{7B1BD63D-0F18-4A01-94F4-C526CBF4AECC}" type="presParOf" srcId="{D37D1A87-7BF6-425A-B988-C8600D28FA4D}" destId="{E98DCEB9-A88C-427F-8E60-F9217A5A6747}" srcOrd="1" destOrd="0" presId="urn:microsoft.com/office/officeart/2005/8/layout/hierarchy4"/>
    <dgm:cxn modelId="{6CFC72FC-BE44-4DE4-BBAD-579007BC4EBF}" type="presParOf" srcId="{D37D1A87-7BF6-425A-B988-C8600D28FA4D}" destId="{5B1D5657-25A6-4D13-AEAE-81F48B78BDC6}" srcOrd="2" destOrd="0" presId="urn:microsoft.com/office/officeart/2005/8/layout/hierarchy4"/>
    <dgm:cxn modelId="{7234E588-606B-47C1-B7E2-74628647EDED}" type="presParOf" srcId="{5B1D5657-25A6-4D13-AEAE-81F48B78BDC6}" destId="{3DC6944C-C169-401C-AC7E-28D8E444B767}" srcOrd="0" destOrd="0" presId="urn:microsoft.com/office/officeart/2005/8/layout/hierarchy4"/>
    <dgm:cxn modelId="{E9E22148-8ACB-4F8C-AE80-0ADF8CA49F53}" type="presParOf" srcId="{5B1D5657-25A6-4D13-AEAE-81F48B78BDC6}" destId="{307F6088-8710-464E-939A-90E9DBD7D1E8}" srcOrd="1" destOrd="0" presId="urn:microsoft.com/office/officeart/2005/8/layout/hierarchy4"/>
    <dgm:cxn modelId="{DE52A6A3-055D-4594-861C-2D2680BBE6A9}" type="presParOf" srcId="{5B1D5657-25A6-4D13-AEAE-81F48B78BDC6}" destId="{71735F89-DB59-4B4C-AA59-775237448A4F}" srcOrd="2" destOrd="0" presId="urn:microsoft.com/office/officeart/2005/8/layout/hierarchy4"/>
    <dgm:cxn modelId="{0ADC157A-9EDA-4D2C-99B3-8F6EF074483A}" type="presParOf" srcId="{71735F89-DB59-4B4C-AA59-775237448A4F}" destId="{F13842C4-57FD-4569-89AD-656690E1B8D1}" srcOrd="0" destOrd="0" presId="urn:microsoft.com/office/officeart/2005/8/layout/hierarchy4"/>
    <dgm:cxn modelId="{68D0AA19-BABB-4BAB-A7CE-F40BBD8A1E30}" type="presParOf" srcId="{F13842C4-57FD-4569-89AD-656690E1B8D1}" destId="{6F8E8BD3-A3E2-454F-A067-A61EB96BDD35}" srcOrd="0" destOrd="0" presId="urn:microsoft.com/office/officeart/2005/8/layout/hierarchy4"/>
    <dgm:cxn modelId="{5D147C5A-D62B-4A83-9F12-9D3778404C5A}" type="presParOf" srcId="{F13842C4-57FD-4569-89AD-656690E1B8D1}" destId="{662A4F1E-30B2-4038-8DA3-BC50E71604A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5F94E8-E211-4020-BD33-5A73D40BE9E1}" type="doc">
      <dgm:prSet loTypeId="urn:microsoft.com/office/officeart/2005/8/layout/hierarchy4" loCatId="hierarchy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C"/>
        </a:p>
      </dgm:t>
    </dgm:pt>
    <dgm:pt modelId="{5D0F9D1C-EBE5-41E4-B0F2-F6CA275E8022}">
      <dgm:prSet phldrT="[Texto]" custT="1"/>
      <dgm:spPr/>
      <dgm:t>
        <a:bodyPr vert="horz"/>
        <a:lstStyle/>
        <a:p>
          <a:r>
            <a:rPr lang="es-ES" sz="8000" dirty="0"/>
            <a:t>ESPLANOCRANEO</a:t>
          </a:r>
          <a:endParaRPr lang="es-EC" sz="8000" dirty="0"/>
        </a:p>
      </dgm:t>
    </dgm:pt>
    <dgm:pt modelId="{36DC3D99-D7D4-4298-91ED-F3BC2C8774E2}" type="parTrans" cxnId="{66A87CA0-2C54-4D51-97F0-DEEF3416B224}">
      <dgm:prSet/>
      <dgm:spPr/>
      <dgm:t>
        <a:bodyPr/>
        <a:lstStyle/>
        <a:p>
          <a:endParaRPr lang="es-EC"/>
        </a:p>
      </dgm:t>
    </dgm:pt>
    <dgm:pt modelId="{C3BEAC17-45CE-4C0A-AABC-8244C943A97E}" type="sibTrans" cxnId="{66A87CA0-2C54-4D51-97F0-DEEF3416B224}">
      <dgm:prSet/>
      <dgm:spPr/>
      <dgm:t>
        <a:bodyPr/>
        <a:lstStyle/>
        <a:p>
          <a:endParaRPr lang="es-EC"/>
        </a:p>
      </dgm:t>
    </dgm:pt>
    <dgm:pt modelId="{05968B6C-081E-4025-B87E-1200F3CC9740}">
      <dgm:prSet phldrT="[Texto]"/>
      <dgm:spPr/>
      <dgm:t>
        <a:bodyPr/>
        <a:lstStyle/>
        <a:p>
          <a:r>
            <a:rPr lang="es-ES" dirty="0"/>
            <a:t>PARES </a:t>
          </a:r>
          <a:endParaRPr lang="es-EC" dirty="0"/>
        </a:p>
      </dgm:t>
    </dgm:pt>
    <dgm:pt modelId="{71CA5B45-59AB-44DE-8234-B57E89EF29EE}" type="parTrans" cxnId="{340F0BD9-D2B6-42E8-8733-A037CA9119D4}">
      <dgm:prSet/>
      <dgm:spPr/>
      <dgm:t>
        <a:bodyPr/>
        <a:lstStyle/>
        <a:p>
          <a:endParaRPr lang="es-EC"/>
        </a:p>
      </dgm:t>
    </dgm:pt>
    <dgm:pt modelId="{DC79F131-F35B-445D-9B42-55ABD925F7F9}" type="sibTrans" cxnId="{340F0BD9-D2B6-42E8-8733-A037CA9119D4}">
      <dgm:prSet/>
      <dgm:spPr/>
      <dgm:t>
        <a:bodyPr/>
        <a:lstStyle/>
        <a:p>
          <a:endParaRPr lang="es-EC"/>
        </a:p>
      </dgm:t>
    </dgm:pt>
    <dgm:pt modelId="{08BA84BF-62DA-4B8F-B773-9E0AD20C037C}">
      <dgm:prSet phldrT="[Texto]"/>
      <dgm:spPr/>
      <dgm:t>
        <a:bodyPr/>
        <a:lstStyle/>
        <a:p>
          <a:r>
            <a:rPr lang="es-ES" dirty="0"/>
            <a:t>Nasales</a:t>
          </a:r>
        </a:p>
        <a:p>
          <a:r>
            <a:rPr lang="es-ES" dirty="0"/>
            <a:t>Maxilares</a:t>
          </a:r>
        </a:p>
        <a:p>
          <a:r>
            <a:rPr lang="es-ES" dirty="0"/>
            <a:t>Incisivos</a:t>
          </a:r>
        </a:p>
        <a:p>
          <a:r>
            <a:rPr lang="es-ES" dirty="0"/>
            <a:t>Malar </a:t>
          </a:r>
        </a:p>
        <a:p>
          <a:r>
            <a:rPr lang="es-ES" dirty="0"/>
            <a:t>Lagrimal </a:t>
          </a:r>
          <a:endParaRPr lang="es-EC" dirty="0"/>
        </a:p>
      </dgm:t>
    </dgm:pt>
    <dgm:pt modelId="{54663A95-31F7-42D8-98DC-87CEBC3E97AC}" type="parTrans" cxnId="{F0BD604C-3F61-4641-97EE-F71A06BED9D4}">
      <dgm:prSet/>
      <dgm:spPr/>
      <dgm:t>
        <a:bodyPr/>
        <a:lstStyle/>
        <a:p>
          <a:endParaRPr lang="es-EC"/>
        </a:p>
      </dgm:t>
    </dgm:pt>
    <dgm:pt modelId="{31ED59F8-BEE5-49D0-B4BD-880180FE23EC}" type="sibTrans" cxnId="{F0BD604C-3F61-4641-97EE-F71A06BED9D4}">
      <dgm:prSet/>
      <dgm:spPr/>
      <dgm:t>
        <a:bodyPr/>
        <a:lstStyle/>
        <a:p>
          <a:endParaRPr lang="es-EC"/>
        </a:p>
      </dgm:t>
    </dgm:pt>
    <dgm:pt modelId="{35474E97-F21D-4A59-ACD4-55708BA0776E}">
      <dgm:prSet phldrT="[Texto]"/>
      <dgm:spPr/>
      <dgm:t>
        <a:bodyPr/>
        <a:lstStyle/>
        <a:p>
          <a:r>
            <a:rPr lang="es-ES" dirty="0"/>
            <a:t>IMPARES </a:t>
          </a:r>
          <a:endParaRPr lang="es-EC" dirty="0"/>
        </a:p>
      </dgm:t>
    </dgm:pt>
    <dgm:pt modelId="{A8568BC9-BED3-4872-97BE-A22F43129BEA}" type="parTrans" cxnId="{962DE5E7-9726-4E71-8E59-613F5DEC9EC3}">
      <dgm:prSet/>
      <dgm:spPr/>
      <dgm:t>
        <a:bodyPr/>
        <a:lstStyle/>
        <a:p>
          <a:endParaRPr lang="es-EC"/>
        </a:p>
      </dgm:t>
    </dgm:pt>
    <dgm:pt modelId="{CF80AD06-653B-4464-8521-C2733F6C1806}" type="sibTrans" cxnId="{962DE5E7-9726-4E71-8E59-613F5DEC9EC3}">
      <dgm:prSet/>
      <dgm:spPr/>
      <dgm:t>
        <a:bodyPr/>
        <a:lstStyle/>
        <a:p>
          <a:endParaRPr lang="es-EC"/>
        </a:p>
      </dgm:t>
    </dgm:pt>
    <dgm:pt modelId="{6E430D4B-9CF7-4BDA-AB94-5EF02FB856EA}">
      <dgm:prSet phldrT="[Texto]"/>
      <dgm:spPr/>
      <dgm:t>
        <a:bodyPr/>
        <a:lstStyle/>
        <a:p>
          <a:r>
            <a:rPr lang="es-ES" dirty="0"/>
            <a:t>Hioides </a:t>
          </a:r>
        </a:p>
        <a:p>
          <a:r>
            <a:rPr lang="es-ES" dirty="0"/>
            <a:t>Vómer</a:t>
          </a:r>
        </a:p>
        <a:p>
          <a:r>
            <a:rPr lang="es-ES" dirty="0" err="1"/>
            <a:t>Mandibula</a:t>
          </a:r>
          <a:r>
            <a:rPr lang="es-ES" dirty="0"/>
            <a:t>   </a:t>
          </a:r>
          <a:endParaRPr lang="es-EC" dirty="0"/>
        </a:p>
      </dgm:t>
    </dgm:pt>
    <dgm:pt modelId="{B5B0ECA1-202E-440E-9D33-00923E346E5F}" type="parTrans" cxnId="{81B6A70A-20ED-4910-BB01-330850F301F7}">
      <dgm:prSet/>
      <dgm:spPr/>
      <dgm:t>
        <a:bodyPr/>
        <a:lstStyle/>
        <a:p>
          <a:endParaRPr lang="es-EC"/>
        </a:p>
      </dgm:t>
    </dgm:pt>
    <dgm:pt modelId="{0C68C3A3-0F8B-4A1A-B63B-88A66C922AEE}" type="sibTrans" cxnId="{81B6A70A-20ED-4910-BB01-330850F301F7}">
      <dgm:prSet/>
      <dgm:spPr/>
      <dgm:t>
        <a:bodyPr/>
        <a:lstStyle/>
        <a:p>
          <a:endParaRPr lang="es-EC"/>
        </a:p>
      </dgm:t>
    </dgm:pt>
    <dgm:pt modelId="{F0DEB721-CBD5-4841-978A-A9D2D6D4DC92}" type="pres">
      <dgm:prSet presAssocID="{F55F94E8-E211-4020-BD33-5A73D40BE9E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D5EEC9-6FAA-46FC-92C6-CF27416B0726}" type="pres">
      <dgm:prSet presAssocID="{5D0F9D1C-EBE5-41E4-B0F2-F6CA275E8022}" presName="vertOne" presStyleCnt="0"/>
      <dgm:spPr/>
    </dgm:pt>
    <dgm:pt modelId="{926F3CE0-CAF0-4354-8200-6D300966BB53}" type="pres">
      <dgm:prSet presAssocID="{5D0F9D1C-EBE5-41E4-B0F2-F6CA275E8022}" presName="txOne" presStyleLbl="node0" presStyleIdx="0" presStyleCnt="1" custLinFactY="-11313" custLinFactNeighborX="2708" custLinFactNeighborY="-100000">
        <dgm:presLayoutVars>
          <dgm:chPref val="3"/>
        </dgm:presLayoutVars>
      </dgm:prSet>
      <dgm:spPr/>
    </dgm:pt>
    <dgm:pt modelId="{2ACC1CAA-4F08-491C-A54D-2F28B03A3A20}" type="pres">
      <dgm:prSet presAssocID="{5D0F9D1C-EBE5-41E4-B0F2-F6CA275E8022}" presName="parTransOne" presStyleCnt="0"/>
      <dgm:spPr/>
    </dgm:pt>
    <dgm:pt modelId="{D37D1A87-7BF6-425A-B988-C8600D28FA4D}" type="pres">
      <dgm:prSet presAssocID="{5D0F9D1C-EBE5-41E4-B0F2-F6CA275E8022}" presName="horzOne" presStyleCnt="0"/>
      <dgm:spPr/>
    </dgm:pt>
    <dgm:pt modelId="{92E30055-49A5-45B8-A402-420595E9BEBF}" type="pres">
      <dgm:prSet presAssocID="{05968B6C-081E-4025-B87E-1200F3CC9740}" presName="vertTwo" presStyleCnt="0"/>
      <dgm:spPr/>
    </dgm:pt>
    <dgm:pt modelId="{314F56FF-68D3-486F-B673-2DEEC7A5F418}" type="pres">
      <dgm:prSet presAssocID="{05968B6C-081E-4025-B87E-1200F3CC9740}" presName="txTwo" presStyleLbl="node2" presStyleIdx="0" presStyleCnt="2">
        <dgm:presLayoutVars>
          <dgm:chPref val="3"/>
        </dgm:presLayoutVars>
      </dgm:prSet>
      <dgm:spPr/>
    </dgm:pt>
    <dgm:pt modelId="{80A266C2-37F7-49D0-B2C1-E3DD824193AA}" type="pres">
      <dgm:prSet presAssocID="{05968B6C-081E-4025-B87E-1200F3CC9740}" presName="parTransTwo" presStyleCnt="0"/>
      <dgm:spPr/>
    </dgm:pt>
    <dgm:pt modelId="{0B44A091-5654-42C9-B028-96766A8FCED4}" type="pres">
      <dgm:prSet presAssocID="{05968B6C-081E-4025-B87E-1200F3CC9740}" presName="horzTwo" presStyleCnt="0"/>
      <dgm:spPr/>
    </dgm:pt>
    <dgm:pt modelId="{BB5AE3D5-52A8-4B63-9913-9854EEA4217F}" type="pres">
      <dgm:prSet presAssocID="{08BA84BF-62DA-4B8F-B773-9E0AD20C037C}" presName="vertThree" presStyleCnt="0"/>
      <dgm:spPr/>
    </dgm:pt>
    <dgm:pt modelId="{B90E473F-3251-4F8D-981C-35F6A17D5039}" type="pres">
      <dgm:prSet presAssocID="{08BA84BF-62DA-4B8F-B773-9E0AD20C037C}" presName="txThree" presStyleLbl="node3" presStyleIdx="0" presStyleCnt="2">
        <dgm:presLayoutVars>
          <dgm:chPref val="3"/>
        </dgm:presLayoutVars>
      </dgm:prSet>
      <dgm:spPr/>
    </dgm:pt>
    <dgm:pt modelId="{DD371729-F336-45F9-BCEA-42E58FC86175}" type="pres">
      <dgm:prSet presAssocID="{08BA84BF-62DA-4B8F-B773-9E0AD20C037C}" presName="horzThree" presStyleCnt="0"/>
      <dgm:spPr/>
    </dgm:pt>
    <dgm:pt modelId="{E98DCEB9-A88C-427F-8E60-F9217A5A6747}" type="pres">
      <dgm:prSet presAssocID="{DC79F131-F35B-445D-9B42-55ABD925F7F9}" presName="sibSpaceTwo" presStyleCnt="0"/>
      <dgm:spPr/>
    </dgm:pt>
    <dgm:pt modelId="{5B1D5657-25A6-4D13-AEAE-81F48B78BDC6}" type="pres">
      <dgm:prSet presAssocID="{35474E97-F21D-4A59-ACD4-55708BA0776E}" presName="vertTwo" presStyleCnt="0"/>
      <dgm:spPr/>
    </dgm:pt>
    <dgm:pt modelId="{3DC6944C-C169-401C-AC7E-28D8E444B767}" type="pres">
      <dgm:prSet presAssocID="{35474E97-F21D-4A59-ACD4-55708BA0776E}" presName="txTwo" presStyleLbl="node2" presStyleIdx="1" presStyleCnt="2">
        <dgm:presLayoutVars>
          <dgm:chPref val="3"/>
        </dgm:presLayoutVars>
      </dgm:prSet>
      <dgm:spPr/>
    </dgm:pt>
    <dgm:pt modelId="{307F6088-8710-464E-939A-90E9DBD7D1E8}" type="pres">
      <dgm:prSet presAssocID="{35474E97-F21D-4A59-ACD4-55708BA0776E}" presName="parTransTwo" presStyleCnt="0"/>
      <dgm:spPr/>
    </dgm:pt>
    <dgm:pt modelId="{71735F89-DB59-4B4C-AA59-775237448A4F}" type="pres">
      <dgm:prSet presAssocID="{35474E97-F21D-4A59-ACD4-55708BA0776E}" presName="horzTwo" presStyleCnt="0"/>
      <dgm:spPr/>
    </dgm:pt>
    <dgm:pt modelId="{F13842C4-57FD-4569-89AD-656690E1B8D1}" type="pres">
      <dgm:prSet presAssocID="{6E430D4B-9CF7-4BDA-AB94-5EF02FB856EA}" presName="vertThree" presStyleCnt="0"/>
      <dgm:spPr/>
    </dgm:pt>
    <dgm:pt modelId="{6F8E8BD3-A3E2-454F-A067-A61EB96BDD35}" type="pres">
      <dgm:prSet presAssocID="{6E430D4B-9CF7-4BDA-AB94-5EF02FB856EA}" presName="txThree" presStyleLbl="node3" presStyleIdx="1" presStyleCnt="2">
        <dgm:presLayoutVars>
          <dgm:chPref val="3"/>
        </dgm:presLayoutVars>
      </dgm:prSet>
      <dgm:spPr/>
    </dgm:pt>
    <dgm:pt modelId="{662A4F1E-30B2-4038-8DA3-BC50E71604AA}" type="pres">
      <dgm:prSet presAssocID="{6E430D4B-9CF7-4BDA-AB94-5EF02FB856EA}" presName="horzThree" presStyleCnt="0"/>
      <dgm:spPr/>
    </dgm:pt>
  </dgm:ptLst>
  <dgm:cxnLst>
    <dgm:cxn modelId="{81B6A70A-20ED-4910-BB01-330850F301F7}" srcId="{35474E97-F21D-4A59-ACD4-55708BA0776E}" destId="{6E430D4B-9CF7-4BDA-AB94-5EF02FB856EA}" srcOrd="0" destOrd="0" parTransId="{B5B0ECA1-202E-440E-9D33-00923E346E5F}" sibTransId="{0C68C3A3-0F8B-4A1A-B63B-88A66C922AEE}"/>
    <dgm:cxn modelId="{439ED314-E84D-4450-B35F-9ECCA488F873}" type="presOf" srcId="{08BA84BF-62DA-4B8F-B773-9E0AD20C037C}" destId="{B90E473F-3251-4F8D-981C-35F6A17D5039}" srcOrd="0" destOrd="0" presId="urn:microsoft.com/office/officeart/2005/8/layout/hierarchy4"/>
    <dgm:cxn modelId="{D600D842-9163-4134-8C30-9195BF6F6F09}" type="presOf" srcId="{5D0F9D1C-EBE5-41E4-B0F2-F6CA275E8022}" destId="{926F3CE0-CAF0-4354-8200-6D300966BB53}" srcOrd="0" destOrd="0" presId="urn:microsoft.com/office/officeart/2005/8/layout/hierarchy4"/>
    <dgm:cxn modelId="{27D74265-E28B-4A18-A199-1EBAD22CB1A2}" type="presOf" srcId="{35474E97-F21D-4A59-ACD4-55708BA0776E}" destId="{3DC6944C-C169-401C-AC7E-28D8E444B767}" srcOrd="0" destOrd="0" presId="urn:microsoft.com/office/officeart/2005/8/layout/hierarchy4"/>
    <dgm:cxn modelId="{F0BD604C-3F61-4641-97EE-F71A06BED9D4}" srcId="{05968B6C-081E-4025-B87E-1200F3CC9740}" destId="{08BA84BF-62DA-4B8F-B773-9E0AD20C037C}" srcOrd="0" destOrd="0" parTransId="{54663A95-31F7-42D8-98DC-87CEBC3E97AC}" sibTransId="{31ED59F8-BEE5-49D0-B4BD-880180FE23EC}"/>
    <dgm:cxn modelId="{348F14A0-CEC7-4E57-B2C4-D20FBF665109}" type="presOf" srcId="{6E430D4B-9CF7-4BDA-AB94-5EF02FB856EA}" destId="{6F8E8BD3-A3E2-454F-A067-A61EB96BDD35}" srcOrd="0" destOrd="0" presId="urn:microsoft.com/office/officeart/2005/8/layout/hierarchy4"/>
    <dgm:cxn modelId="{66A87CA0-2C54-4D51-97F0-DEEF3416B224}" srcId="{F55F94E8-E211-4020-BD33-5A73D40BE9E1}" destId="{5D0F9D1C-EBE5-41E4-B0F2-F6CA275E8022}" srcOrd="0" destOrd="0" parTransId="{36DC3D99-D7D4-4298-91ED-F3BC2C8774E2}" sibTransId="{C3BEAC17-45CE-4C0A-AABC-8244C943A97E}"/>
    <dgm:cxn modelId="{FF4BBCB3-A395-4B97-98FD-9C71B4D0BD52}" type="presOf" srcId="{F55F94E8-E211-4020-BD33-5A73D40BE9E1}" destId="{F0DEB721-CBD5-4841-978A-A9D2D6D4DC92}" srcOrd="0" destOrd="0" presId="urn:microsoft.com/office/officeart/2005/8/layout/hierarchy4"/>
    <dgm:cxn modelId="{B0CD23D6-3007-4948-A35A-B101E50D0EE5}" type="presOf" srcId="{05968B6C-081E-4025-B87E-1200F3CC9740}" destId="{314F56FF-68D3-486F-B673-2DEEC7A5F418}" srcOrd="0" destOrd="0" presId="urn:microsoft.com/office/officeart/2005/8/layout/hierarchy4"/>
    <dgm:cxn modelId="{340F0BD9-D2B6-42E8-8733-A037CA9119D4}" srcId="{5D0F9D1C-EBE5-41E4-B0F2-F6CA275E8022}" destId="{05968B6C-081E-4025-B87E-1200F3CC9740}" srcOrd="0" destOrd="0" parTransId="{71CA5B45-59AB-44DE-8234-B57E89EF29EE}" sibTransId="{DC79F131-F35B-445D-9B42-55ABD925F7F9}"/>
    <dgm:cxn modelId="{962DE5E7-9726-4E71-8E59-613F5DEC9EC3}" srcId="{5D0F9D1C-EBE5-41E4-B0F2-F6CA275E8022}" destId="{35474E97-F21D-4A59-ACD4-55708BA0776E}" srcOrd="1" destOrd="0" parTransId="{A8568BC9-BED3-4872-97BE-A22F43129BEA}" sibTransId="{CF80AD06-653B-4464-8521-C2733F6C1806}"/>
    <dgm:cxn modelId="{12FB971E-7CE6-4C4D-9974-4B48A1E152FF}" type="presParOf" srcId="{F0DEB721-CBD5-4841-978A-A9D2D6D4DC92}" destId="{3DD5EEC9-6FAA-46FC-92C6-CF27416B0726}" srcOrd="0" destOrd="0" presId="urn:microsoft.com/office/officeart/2005/8/layout/hierarchy4"/>
    <dgm:cxn modelId="{418CA608-8966-4282-A771-33695C7056E7}" type="presParOf" srcId="{3DD5EEC9-6FAA-46FC-92C6-CF27416B0726}" destId="{926F3CE0-CAF0-4354-8200-6D300966BB53}" srcOrd="0" destOrd="0" presId="urn:microsoft.com/office/officeart/2005/8/layout/hierarchy4"/>
    <dgm:cxn modelId="{49B6BF46-E011-49CF-9E23-4D45520F6D6D}" type="presParOf" srcId="{3DD5EEC9-6FAA-46FC-92C6-CF27416B0726}" destId="{2ACC1CAA-4F08-491C-A54D-2F28B03A3A20}" srcOrd="1" destOrd="0" presId="urn:microsoft.com/office/officeart/2005/8/layout/hierarchy4"/>
    <dgm:cxn modelId="{BB76FEFA-0609-4272-B1E5-57B10962CA78}" type="presParOf" srcId="{3DD5EEC9-6FAA-46FC-92C6-CF27416B0726}" destId="{D37D1A87-7BF6-425A-B988-C8600D28FA4D}" srcOrd="2" destOrd="0" presId="urn:microsoft.com/office/officeart/2005/8/layout/hierarchy4"/>
    <dgm:cxn modelId="{C9D8B285-1C0B-4C68-96C5-BB1F020D4656}" type="presParOf" srcId="{D37D1A87-7BF6-425A-B988-C8600D28FA4D}" destId="{92E30055-49A5-45B8-A402-420595E9BEBF}" srcOrd="0" destOrd="0" presId="urn:microsoft.com/office/officeart/2005/8/layout/hierarchy4"/>
    <dgm:cxn modelId="{CEF11AEB-21A8-449B-8578-13FD7FBAA7C6}" type="presParOf" srcId="{92E30055-49A5-45B8-A402-420595E9BEBF}" destId="{314F56FF-68D3-486F-B673-2DEEC7A5F418}" srcOrd="0" destOrd="0" presId="urn:microsoft.com/office/officeart/2005/8/layout/hierarchy4"/>
    <dgm:cxn modelId="{A6572C70-650F-4A55-9376-D227733E2D1C}" type="presParOf" srcId="{92E30055-49A5-45B8-A402-420595E9BEBF}" destId="{80A266C2-37F7-49D0-B2C1-E3DD824193AA}" srcOrd="1" destOrd="0" presId="urn:microsoft.com/office/officeart/2005/8/layout/hierarchy4"/>
    <dgm:cxn modelId="{DE87C9DC-1E82-45FB-970E-D2321104ACFE}" type="presParOf" srcId="{92E30055-49A5-45B8-A402-420595E9BEBF}" destId="{0B44A091-5654-42C9-B028-96766A8FCED4}" srcOrd="2" destOrd="0" presId="urn:microsoft.com/office/officeart/2005/8/layout/hierarchy4"/>
    <dgm:cxn modelId="{B95B57A2-1380-43E7-92F4-2CAA5ACF39C0}" type="presParOf" srcId="{0B44A091-5654-42C9-B028-96766A8FCED4}" destId="{BB5AE3D5-52A8-4B63-9913-9854EEA4217F}" srcOrd="0" destOrd="0" presId="urn:microsoft.com/office/officeart/2005/8/layout/hierarchy4"/>
    <dgm:cxn modelId="{AF9546B4-393A-452F-8AAD-CA8D5FA36458}" type="presParOf" srcId="{BB5AE3D5-52A8-4B63-9913-9854EEA4217F}" destId="{B90E473F-3251-4F8D-981C-35F6A17D5039}" srcOrd="0" destOrd="0" presId="urn:microsoft.com/office/officeart/2005/8/layout/hierarchy4"/>
    <dgm:cxn modelId="{C7FADDD4-B74E-4D07-88C6-001DD1231543}" type="presParOf" srcId="{BB5AE3D5-52A8-4B63-9913-9854EEA4217F}" destId="{DD371729-F336-45F9-BCEA-42E58FC86175}" srcOrd="1" destOrd="0" presId="urn:microsoft.com/office/officeart/2005/8/layout/hierarchy4"/>
    <dgm:cxn modelId="{7B1BD63D-0F18-4A01-94F4-C526CBF4AECC}" type="presParOf" srcId="{D37D1A87-7BF6-425A-B988-C8600D28FA4D}" destId="{E98DCEB9-A88C-427F-8E60-F9217A5A6747}" srcOrd="1" destOrd="0" presId="urn:microsoft.com/office/officeart/2005/8/layout/hierarchy4"/>
    <dgm:cxn modelId="{6CFC72FC-BE44-4DE4-BBAD-579007BC4EBF}" type="presParOf" srcId="{D37D1A87-7BF6-425A-B988-C8600D28FA4D}" destId="{5B1D5657-25A6-4D13-AEAE-81F48B78BDC6}" srcOrd="2" destOrd="0" presId="urn:microsoft.com/office/officeart/2005/8/layout/hierarchy4"/>
    <dgm:cxn modelId="{7234E588-606B-47C1-B7E2-74628647EDED}" type="presParOf" srcId="{5B1D5657-25A6-4D13-AEAE-81F48B78BDC6}" destId="{3DC6944C-C169-401C-AC7E-28D8E444B767}" srcOrd="0" destOrd="0" presId="urn:microsoft.com/office/officeart/2005/8/layout/hierarchy4"/>
    <dgm:cxn modelId="{E9E22148-8ACB-4F8C-AE80-0ADF8CA49F53}" type="presParOf" srcId="{5B1D5657-25A6-4D13-AEAE-81F48B78BDC6}" destId="{307F6088-8710-464E-939A-90E9DBD7D1E8}" srcOrd="1" destOrd="0" presId="urn:microsoft.com/office/officeart/2005/8/layout/hierarchy4"/>
    <dgm:cxn modelId="{DE52A6A3-055D-4594-861C-2D2680BBE6A9}" type="presParOf" srcId="{5B1D5657-25A6-4D13-AEAE-81F48B78BDC6}" destId="{71735F89-DB59-4B4C-AA59-775237448A4F}" srcOrd="2" destOrd="0" presId="urn:microsoft.com/office/officeart/2005/8/layout/hierarchy4"/>
    <dgm:cxn modelId="{0ADC157A-9EDA-4D2C-99B3-8F6EF074483A}" type="presParOf" srcId="{71735F89-DB59-4B4C-AA59-775237448A4F}" destId="{F13842C4-57FD-4569-89AD-656690E1B8D1}" srcOrd="0" destOrd="0" presId="urn:microsoft.com/office/officeart/2005/8/layout/hierarchy4"/>
    <dgm:cxn modelId="{68D0AA19-BABB-4BAB-A7CE-F40BBD8A1E30}" type="presParOf" srcId="{F13842C4-57FD-4569-89AD-656690E1B8D1}" destId="{6F8E8BD3-A3E2-454F-A067-A61EB96BDD35}" srcOrd="0" destOrd="0" presId="urn:microsoft.com/office/officeart/2005/8/layout/hierarchy4"/>
    <dgm:cxn modelId="{5D147C5A-D62B-4A83-9F12-9D3778404C5A}" type="presParOf" srcId="{F13842C4-57FD-4569-89AD-656690E1B8D1}" destId="{662A4F1E-30B2-4038-8DA3-BC50E71604A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C294B3E-7A03-4D97-ACE3-95F2D9287048}" type="doc">
      <dgm:prSet loTypeId="urn:microsoft.com/office/officeart/2008/layout/LinedList" loCatId="hierarchy" qsTypeId="urn:microsoft.com/office/officeart/2005/8/quickstyle/3d3" qsCatId="3D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B8D7D008-6BA9-4CED-AAAA-052415825210}">
      <dgm:prSet phldrT="[Texto]"/>
      <dgm:spPr/>
      <dgm:t>
        <a:bodyPr/>
        <a:lstStyle/>
        <a:p>
          <a:r>
            <a:rPr lang="es-EC" dirty="0">
              <a:solidFill>
                <a:srgbClr val="FF0000"/>
              </a:solidFill>
              <a:latin typeface="Algerian" panose="04020705040A02060702" pitchFamily="82" charset="0"/>
            </a:rPr>
            <a:t>ATLAS</a:t>
          </a:r>
          <a:r>
            <a:rPr lang="es-EC" dirty="0"/>
            <a:t> </a:t>
          </a:r>
        </a:p>
      </dgm:t>
    </dgm:pt>
    <dgm:pt modelId="{85D3D7A8-2CCD-46A1-8DF8-34CC9040A5B8}" type="parTrans" cxnId="{B641264A-A386-4161-ADDF-C424A943A202}">
      <dgm:prSet/>
      <dgm:spPr/>
      <dgm:t>
        <a:bodyPr/>
        <a:lstStyle/>
        <a:p>
          <a:endParaRPr lang="es-EC"/>
        </a:p>
      </dgm:t>
    </dgm:pt>
    <dgm:pt modelId="{27C6689A-1986-43C5-A24F-51CCD67938D3}" type="sibTrans" cxnId="{B641264A-A386-4161-ADDF-C424A943A202}">
      <dgm:prSet/>
      <dgm:spPr/>
      <dgm:t>
        <a:bodyPr/>
        <a:lstStyle/>
        <a:p>
          <a:endParaRPr lang="es-EC"/>
        </a:p>
      </dgm:t>
    </dgm:pt>
    <dgm:pt modelId="{42EDDCD6-1499-412F-A6F8-3CA4C31AA317}">
      <dgm:prSet phldrT="[Texto]"/>
      <dgm:spPr/>
      <dgm:t>
        <a:bodyPr/>
        <a:lstStyle/>
        <a:p>
          <a:r>
            <a:rPr lang="es-EC" dirty="0"/>
            <a:t>1era vertebra cervical </a:t>
          </a:r>
        </a:p>
      </dgm:t>
    </dgm:pt>
    <dgm:pt modelId="{FFA2026D-C135-4AA3-89B7-8F281D3C819D}" type="parTrans" cxnId="{E848C438-8C91-4236-A5C9-4B290B3DD4AB}">
      <dgm:prSet/>
      <dgm:spPr/>
      <dgm:t>
        <a:bodyPr/>
        <a:lstStyle/>
        <a:p>
          <a:endParaRPr lang="es-EC"/>
        </a:p>
      </dgm:t>
    </dgm:pt>
    <dgm:pt modelId="{CE7EBF9C-172C-49CE-8B4A-96725D2510E2}" type="sibTrans" cxnId="{E848C438-8C91-4236-A5C9-4B290B3DD4AB}">
      <dgm:prSet/>
      <dgm:spPr/>
      <dgm:t>
        <a:bodyPr/>
        <a:lstStyle/>
        <a:p>
          <a:endParaRPr lang="es-EC"/>
        </a:p>
      </dgm:t>
    </dgm:pt>
    <dgm:pt modelId="{5969B5B2-F4A6-4612-8E97-079C822E85C9}">
      <dgm:prSet phldrT="[Texto]"/>
      <dgm:spPr/>
      <dgm:t>
        <a:bodyPr/>
        <a:lstStyle/>
        <a:p>
          <a:r>
            <a:rPr lang="es-EC" dirty="0"/>
            <a:t>Soporta todo el peso de la cabeza</a:t>
          </a:r>
        </a:p>
      </dgm:t>
    </dgm:pt>
    <dgm:pt modelId="{00928D60-AD8D-43F9-ADE0-8C1E1806B5B3}" type="parTrans" cxnId="{D17B4579-C155-45A0-94A5-B0266250A8C8}">
      <dgm:prSet/>
      <dgm:spPr/>
      <dgm:t>
        <a:bodyPr/>
        <a:lstStyle/>
        <a:p>
          <a:endParaRPr lang="es-EC"/>
        </a:p>
      </dgm:t>
    </dgm:pt>
    <dgm:pt modelId="{48D36F75-7D4E-4B36-BB83-FD087A46D419}" type="sibTrans" cxnId="{D17B4579-C155-45A0-94A5-B0266250A8C8}">
      <dgm:prSet/>
      <dgm:spPr/>
      <dgm:t>
        <a:bodyPr/>
        <a:lstStyle/>
        <a:p>
          <a:endParaRPr lang="es-EC"/>
        </a:p>
      </dgm:t>
    </dgm:pt>
    <dgm:pt modelId="{BFF37FD7-B6B6-4A5A-91D7-29DF44EA147F}">
      <dgm:prSet phldrT="[Texto]"/>
      <dgm:spPr/>
      <dgm:t>
        <a:bodyPr/>
        <a:lstStyle/>
        <a:p>
          <a:r>
            <a:rPr lang="es-EC" dirty="0"/>
            <a:t>Carece de cuerpo y de apófisis espinosa</a:t>
          </a:r>
        </a:p>
      </dgm:t>
    </dgm:pt>
    <dgm:pt modelId="{F2B4EB06-E32E-4EC9-9581-B404B2415D39}" type="parTrans" cxnId="{5F0B87BC-F1CE-4580-BC6A-AFB24039AC0F}">
      <dgm:prSet/>
      <dgm:spPr/>
      <dgm:t>
        <a:bodyPr/>
        <a:lstStyle/>
        <a:p>
          <a:endParaRPr lang="es-EC"/>
        </a:p>
      </dgm:t>
    </dgm:pt>
    <dgm:pt modelId="{524BEF3A-FBB9-4476-9A07-FCE82A3D6727}" type="sibTrans" cxnId="{5F0B87BC-F1CE-4580-BC6A-AFB24039AC0F}">
      <dgm:prSet/>
      <dgm:spPr/>
      <dgm:t>
        <a:bodyPr/>
        <a:lstStyle/>
        <a:p>
          <a:endParaRPr lang="es-EC"/>
        </a:p>
      </dgm:t>
    </dgm:pt>
    <dgm:pt modelId="{B0BE0484-9DFC-4AC1-AAAA-FA30D54E82AB}" type="pres">
      <dgm:prSet presAssocID="{8C294B3E-7A03-4D97-ACE3-95F2D9287048}" presName="vert0" presStyleCnt="0">
        <dgm:presLayoutVars>
          <dgm:dir/>
          <dgm:animOne val="branch"/>
          <dgm:animLvl val="lvl"/>
        </dgm:presLayoutVars>
      </dgm:prSet>
      <dgm:spPr/>
    </dgm:pt>
    <dgm:pt modelId="{3B9F5FB0-F046-4AE0-A78A-227195F1F8DD}" type="pres">
      <dgm:prSet presAssocID="{B8D7D008-6BA9-4CED-AAAA-052415825210}" presName="thickLine" presStyleLbl="alignNode1" presStyleIdx="0" presStyleCnt="1"/>
      <dgm:spPr/>
    </dgm:pt>
    <dgm:pt modelId="{FF0E5C0E-AE06-4CFB-AC58-9C0D54BBB594}" type="pres">
      <dgm:prSet presAssocID="{B8D7D008-6BA9-4CED-AAAA-052415825210}" presName="horz1" presStyleCnt="0"/>
      <dgm:spPr/>
    </dgm:pt>
    <dgm:pt modelId="{E3F59B20-FFCD-4E44-87C8-AA8EA229E0A2}" type="pres">
      <dgm:prSet presAssocID="{B8D7D008-6BA9-4CED-AAAA-052415825210}" presName="tx1" presStyleLbl="revTx" presStyleIdx="0" presStyleCnt="4"/>
      <dgm:spPr/>
    </dgm:pt>
    <dgm:pt modelId="{AB661CAB-08D1-4A42-9F0C-1A33EBEB74B4}" type="pres">
      <dgm:prSet presAssocID="{B8D7D008-6BA9-4CED-AAAA-052415825210}" presName="vert1" presStyleCnt="0"/>
      <dgm:spPr/>
    </dgm:pt>
    <dgm:pt modelId="{E6E4627E-271A-4528-B34D-8C52843F1C69}" type="pres">
      <dgm:prSet presAssocID="{42EDDCD6-1499-412F-A6F8-3CA4C31AA317}" presName="vertSpace2a" presStyleCnt="0"/>
      <dgm:spPr/>
    </dgm:pt>
    <dgm:pt modelId="{6527100A-C9C7-4269-9F0B-17460BF0F90E}" type="pres">
      <dgm:prSet presAssocID="{42EDDCD6-1499-412F-A6F8-3CA4C31AA317}" presName="horz2" presStyleCnt="0"/>
      <dgm:spPr/>
    </dgm:pt>
    <dgm:pt modelId="{4F2BD904-C9BA-4AC1-A4ED-96D8C561B443}" type="pres">
      <dgm:prSet presAssocID="{42EDDCD6-1499-412F-A6F8-3CA4C31AA317}" presName="horzSpace2" presStyleCnt="0"/>
      <dgm:spPr/>
    </dgm:pt>
    <dgm:pt modelId="{2A920DB8-5175-4F56-9533-28CF259C2950}" type="pres">
      <dgm:prSet presAssocID="{42EDDCD6-1499-412F-A6F8-3CA4C31AA317}" presName="tx2" presStyleLbl="revTx" presStyleIdx="1" presStyleCnt="4"/>
      <dgm:spPr/>
    </dgm:pt>
    <dgm:pt modelId="{55BD1B83-9747-4971-9011-8992CC9CD7C8}" type="pres">
      <dgm:prSet presAssocID="{42EDDCD6-1499-412F-A6F8-3CA4C31AA317}" presName="vert2" presStyleCnt="0"/>
      <dgm:spPr/>
    </dgm:pt>
    <dgm:pt modelId="{CFFC9224-C462-4C9C-8388-57BA899C1251}" type="pres">
      <dgm:prSet presAssocID="{42EDDCD6-1499-412F-A6F8-3CA4C31AA317}" presName="thinLine2b" presStyleLbl="callout" presStyleIdx="0" presStyleCnt="3"/>
      <dgm:spPr/>
    </dgm:pt>
    <dgm:pt modelId="{A1312C62-29FF-40E5-98FE-78965F4F9335}" type="pres">
      <dgm:prSet presAssocID="{42EDDCD6-1499-412F-A6F8-3CA4C31AA317}" presName="vertSpace2b" presStyleCnt="0"/>
      <dgm:spPr/>
    </dgm:pt>
    <dgm:pt modelId="{3AB540F5-D8A0-4119-9055-5E1F96B5BECD}" type="pres">
      <dgm:prSet presAssocID="{5969B5B2-F4A6-4612-8E97-079C822E85C9}" presName="horz2" presStyleCnt="0"/>
      <dgm:spPr/>
    </dgm:pt>
    <dgm:pt modelId="{59226C99-95F5-4C1A-9D9F-9A6F171BCB90}" type="pres">
      <dgm:prSet presAssocID="{5969B5B2-F4A6-4612-8E97-079C822E85C9}" presName="horzSpace2" presStyleCnt="0"/>
      <dgm:spPr/>
    </dgm:pt>
    <dgm:pt modelId="{B8C82161-9FD2-49F4-9320-B599B5199E0B}" type="pres">
      <dgm:prSet presAssocID="{5969B5B2-F4A6-4612-8E97-079C822E85C9}" presName="tx2" presStyleLbl="revTx" presStyleIdx="2" presStyleCnt="4"/>
      <dgm:spPr/>
    </dgm:pt>
    <dgm:pt modelId="{0CD16971-2CE4-42E7-92D2-3234BAE764A0}" type="pres">
      <dgm:prSet presAssocID="{5969B5B2-F4A6-4612-8E97-079C822E85C9}" presName="vert2" presStyleCnt="0"/>
      <dgm:spPr/>
    </dgm:pt>
    <dgm:pt modelId="{2F9CA482-7FC2-4914-8C8E-4F44259B2E6F}" type="pres">
      <dgm:prSet presAssocID="{5969B5B2-F4A6-4612-8E97-079C822E85C9}" presName="thinLine2b" presStyleLbl="callout" presStyleIdx="1" presStyleCnt="3"/>
      <dgm:spPr/>
    </dgm:pt>
    <dgm:pt modelId="{CFAE206B-E9A1-47E3-9658-42B69BE1B032}" type="pres">
      <dgm:prSet presAssocID="{5969B5B2-F4A6-4612-8E97-079C822E85C9}" presName="vertSpace2b" presStyleCnt="0"/>
      <dgm:spPr/>
    </dgm:pt>
    <dgm:pt modelId="{4464FE6E-AE92-4123-9228-5B3F33531488}" type="pres">
      <dgm:prSet presAssocID="{BFF37FD7-B6B6-4A5A-91D7-29DF44EA147F}" presName="horz2" presStyleCnt="0"/>
      <dgm:spPr/>
    </dgm:pt>
    <dgm:pt modelId="{6A074A46-88FA-42E8-88AF-6F4A64A005F4}" type="pres">
      <dgm:prSet presAssocID="{BFF37FD7-B6B6-4A5A-91D7-29DF44EA147F}" presName="horzSpace2" presStyleCnt="0"/>
      <dgm:spPr/>
    </dgm:pt>
    <dgm:pt modelId="{6DE0D928-BB15-464C-8FD2-249896A53D06}" type="pres">
      <dgm:prSet presAssocID="{BFF37FD7-B6B6-4A5A-91D7-29DF44EA147F}" presName="tx2" presStyleLbl="revTx" presStyleIdx="3" presStyleCnt="4"/>
      <dgm:spPr/>
    </dgm:pt>
    <dgm:pt modelId="{953FF98A-CE2F-4A77-9682-C4C7BB798F5A}" type="pres">
      <dgm:prSet presAssocID="{BFF37FD7-B6B6-4A5A-91D7-29DF44EA147F}" presName="vert2" presStyleCnt="0"/>
      <dgm:spPr/>
    </dgm:pt>
    <dgm:pt modelId="{AF0D2D18-5D4C-42D1-B7FD-F453D19C2A56}" type="pres">
      <dgm:prSet presAssocID="{BFF37FD7-B6B6-4A5A-91D7-29DF44EA147F}" presName="thinLine2b" presStyleLbl="callout" presStyleIdx="2" presStyleCnt="3"/>
      <dgm:spPr/>
    </dgm:pt>
    <dgm:pt modelId="{69E92ABC-957A-4180-9810-24E969953050}" type="pres">
      <dgm:prSet presAssocID="{BFF37FD7-B6B6-4A5A-91D7-29DF44EA147F}" presName="vertSpace2b" presStyleCnt="0"/>
      <dgm:spPr/>
    </dgm:pt>
  </dgm:ptLst>
  <dgm:cxnLst>
    <dgm:cxn modelId="{E848C438-8C91-4236-A5C9-4B290B3DD4AB}" srcId="{B8D7D008-6BA9-4CED-AAAA-052415825210}" destId="{42EDDCD6-1499-412F-A6F8-3CA4C31AA317}" srcOrd="0" destOrd="0" parTransId="{FFA2026D-C135-4AA3-89B7-8F281D3C819D}" sibTransId="{CE7EBF9C-172C-49CE-8B4A-96725D2510E2}"/>
    <dgm:cxn modelId="{B641264A-A386-4161-ADDF-C424A943A202}" srcId="{8C294B3E-7A03-4D97-ACE3-95F2D9287048}" destId="{B8D7D008-6BA9-4CED-AAAA-052415825210}" srcOrd="0" destOrd="0" parTransId="{85D3D7A8-2CCD-46A1-8DF8-34CC9040A5B8}" sibTransId="{27C6689A-1986-43C5-A24F-51CCD67938D3}"/>
    <dgm:cxn modelId="{DB78136F-447B-4464-915D-A5E2E85FA3C9}" type="presOf" srcId="{B8D7D008-6BA9-4CED-AAAA-052415825210}" destId="{E3F59B20-FFCD-4E44-87C8-AA8EA229E0A2}" srcOrd="0" destOrd="0" presId="urn:microsoft.com/office/officeart/2008/layout/LinedList"/>
    <dgm:cxn modelId="{D17B4579-C155-45A0-94A5-B0266250A8C8}" srcId="{B8D7D008-6BA9-4CED-AAAA-052415825210}" destId="{5969B5B2-F4A6-4612-8E97-079C822E85C9}" srcOrd="1" destOrd="0" parTransId="{00928D60-AD8D-43F9-ADE0-8C1E1806B5B3}" sibTransId="{48D36F75-7D4E-4B36-BB83-FD087A46D419}"/>
    <dgm:cxn modelId="{31D33185-D05C-4784-AAE5-E06F42AFDE3A}" type="presOf" srcId="{BFF37FD7-B6B6-4A5A-91D7-29DF44EA147F}" destId="{6DE0D928-BB15-464C-8FD2-249896A53D06}" srcOrd="0" destOrd="0" presId="urn:microsoft.com/office/officeart/2008/layout/LinedList"/>
    <dgm:cxn modelId="{AFF87A94-B413-4237-BCCB-FBA933EA85A0}" type="presOf" srcId="{5969B5B2-F4A6-4612-8E97-079C822E85C9}" destId="{B8C82161-9FD2-49F4-9320-B599B5199E0B}" srcOrd="0" destOrd="0" presId="urn:microsoft.com/office/officeart/2008/layout/LinedList"/>
    <dgm:cxn modelId="{624D37A4-F555-424F-884C-ACA47144A716}" type="presOf" srcId="{8C294B3E-7A03-4D97-ACE3-95F2D9287048}" destId="{B0BE0484-9DFC-4AC1-AAAA-FA30D54E82AB}" srcOrd="0" destOrd="0" presId="urn:microsoft.com/office/officeart/2008/layout/LinedList"/>
    <dgm:cxn modelId="{5F0B87BC-F1CE-4580-BC6A-AFB24039AC0F}" srcId="{B8D7D008-6BA9-4CED-AAAA-052415825210}" destId="{BFF37FD7-B6B6-4A5A-91D7-29DF44EA147F}" srcOrd="2" destOrd="0" parTransId="{F2B4EB06-E32E-4EC9-9581-B404B2415D39}" sibTransId="{524BEF3A-FBB9-4476-9A07-FCE82A3D6727}"/>
    <dgm:cxn modelId="{B13993C1-3B15-4D9C-874D-CC8BA5CA6954}" type="presOf" srcId="{42EDDCD6-1499-412F-A6F8-3CA4C31AA317}" destId="{2A920DB8-5175-4F56-9533-28CF259C2950}" srcOrd="0" destOrd="0" presId="urn:microsoft.com/office/officeart/2008/layout/LinedList"/>
    <dgm:cxn modelId="{D54E1ED2-73A9-42D1-8A75-1832C247C618}" type="presParOf" srcId="{B0BE0484-9DFC-4AC1-AAAA-FA30D54E82AB}" destId="{3B9F5FB0-F046-4AE0-A78A-227195F1F8DD}" srcOrd="0" destOrd="0" presId="urn:microsoft.com/office/officeart/2008/layout/LinedList"/>
    <dgm:cxn modelId="{81BC70A5-5146-45C1-96B3-B74B062B3681}" type="presParOf" srcId="{B0BE0484-9DFC-4AC1-AAAA-FA30D54E82AB}" destId="{FF0E5C0E-AE06-4CFB-AC58-9C0D54BBB594}" srcOrd="1" destOrd="0" presId="urn:microsoft.com/office/officeart/2008/layout/LinedList"/>
    <dgm:cxn modelId="{6073D079-830D-4ADF-8158-5AD41D592F03}" type="presParOf" srcId="{FF0E5C0E-AE06-4CFB-AC58-9C0D54BBB594}" destId="{E3F59B20-FFCD-4E44-87C8-AA8EA229E0A2}" srcOrd="0" destOrd="0" presId="urn:microsoft.com/office/officeart/2008/layout/LinedList"/>
    <dgm:cxn modelId="{27A663DC-172E-4E01-BD07-7F2B3224A34C}" type="presParOf" srcId="{FF0E5C0E-AE06-4CFB-AC58-9C0D54BBB594}" destId="{AB661CAB-08D1-4A42-9F0C-1A33EBEB74B4}" srcOrd="1" destOrd="0" presId="urn:microsoft.com/office/officeart/2008/layout/LinedList"/>
    <dgm:cxn modelId="{95559629-87E6-4789-B654-685BD3D27F6C}" type="presParOf" srcId="{AB661CAB-08D1-4A42-9F0C-1A33EBEB74B4}" destId="{E6E4627E-271A-4528-B34D-8C52843F1C69}" srcOrd="0" destOrd="0" presId="urn:microsoft.com/office/officeart/2008/layout/LinedList"/>
    <dgm:cxn modelId="{0531A95A-8502-444F-928F-BB2B048F4A79}" type="presParOf" srcId="{AB661CAB-08D1-4A42-9F0C-1A33EBEB74B4}" destId="{6527100A-C9C7-4269-9F0B-17460BF0F90E}" srcOrd="1" destOrd="0" presId="urn:microsoft.com/office/officeart/2008/layout/LinedList"/>
    <dgm:cxn modelId="{0D297DA4-6029-4116-80A9-DA16FDA0FD70}" type="presParOf" srcId="{6527100A-C9C7-4269-9F0B-17460BF0F90E}" destId="{4F2BD904-C9BA-4AC1-A4ED-96D8C561B443}" srcOrd="0" destOrd="0" presId="urn:microsoft.com/office/officeart/2008/layout/LinedList"/>
    <dgm:cxn modelId="{47A33D72-16B5-4340-8A26-35CE1DF37DD3}" type="presParOf" srcId="{6527100A-C9C7-4269-9F0B-17460BF0F90E}" destId="{2A920DB8-5175-4F56-9533-28CF259C2950}" srcOrd="1" destOrd="0" presId="urn:microsoft.com/office/officeart/2008/layout/LinedList"/>
    <dgm:cxn modelId="{32E8B2E0-69F5-40D5-BE2B-A060EC6F2B25}" type="presParOf" srcId="{6527100A-C9C7-4269-9F0B-17460BF0F90E}" destId="{55BD1B83-9747-4971-9011-8992CC9CD7C8}" srcOrd="2" destOrd="0" presId="urn:microsoft.com/office/officeart/2008/layout/LinedList"/>
    <dgm:cxn modelId="{0FE118E1-7B6F-42FF-B7DC-1F0F12408F7C}" type="presParOf" srcId="{AB661CAB-08D1-4A42-9F0C-1A33EBEB74B4}" destId="{CFFC9224-C462-4C9C-8388-57BA899C1251}" srcOrd="2" destOrd="0" presId="urn:microsoft.com/office/officeart/2008/layout/LinedList"/>
    <dgm:cxn modelId="{568D20C3-CD04-46DF-BD96-459D5F91C241}" type="presParOf" srcId="{AB661CAB-08D1-4A42-9F0C-1A33EBEB74B4}" destId="{A1312C62-29FF-40E5-98FE-78965F4F9335}" srcOrd="3" destOrd="0" presId="urn:microsoft.com/office/officeart/2008/layout/LinedList"/>
    <dgm:cxn modelId="{32B803C6-7911-44E6-8D00-B34202D9A410}" type="presParOf" srcId="{AB661CAB-08D1-4A42-9F0C-1A33EBEB74B4}" destId="{3AB540F5-D8A0-4119-9055-5E1F96B5BECD}" srcOrd="4" destOrd="0" presId="urn:microsoft.com/office/officeart/2008/layout/LinedList"/>
    <dgm:cxn modelId="{67A37066-AB4B-4C2C-AD73-503C3B25CEE3}" type="presParOf" srcId="{3AB540F5-D8A0-4119-9055-5E1F96B5BECD}" destId="{59226C99-95F5-4C1A-9D9F-9A6F171BCB90}" srcOrd="0" destOrd="0" presId="urn:microsoft.com/office/officeart/2008/layout/LinedList"/>
    <dgm:cxn modelId="{8EA62243-C0C1-4C83-893B-CF0701EC142C}" type="presParOf" srcId="{3AB540F5-D8A0-4119-9055-5E1F96B5BECD}" destId="{B8C82161-9FD2-49F4-9320-B599B5199E0B}" srcOrd="1" destOrd="0" presId="urn:microsoft.com/office/officeart/2008/layout/LinedList"/>
    <dgm:cxn modelId="{52A84551-D14A-45C0-801A-F787DA2BAE20}" type="presParOf" srcId="{3AB540F5-D8A0-4119-9055-5E1F96B5BECD}" destId="{0CD16971-2CE4-42E7-92D2-3234BAE764A0}" srcOrd="2" destOrd="0" presId="urn:microsoft.com/office/officeart/2008/layout/LinedList"/>
    <dgm:cxn modelId="{3FE66D8F-63F0-4D92-9C8F-D29A538808CB}" type="presParOf" srcId="{AB661CAB-08D1-4A42-9F0C-1A33EBEB74B4}" destId="{2F9CA482-7FC2-4914-8C8E-4F44259B2E6F}" srcOrd="5" destOrd="0" presId="urn:microsoft.com/office/officeart/2008/layout/LinedList"/>
    <dgm:cxn modelId="{1A855031-CA04-4776-ADBB-1F089C22C18F}" type="presParOf" srcId="{AB661CAB-08D1-4A42-9F0C-1A33EBEB74B4}" destId="{CFAE206B-E9A1-47E3-9658-42B69BE1B032}" srcOrd="6" destOrd="0" presId="urn:microsoft.com/office/officeart/2008/layout/LinedList"/>
    <dgm:cxn modelId="{C3E3DD16-3424-4A18-8870-92C2810330C2}" type="presParOf" srcId="{AB661CAB-08D1-4A42-9F0C-1A33EBEB74B4}" destId="{4464FE6E-AE92-4123-9228-5B3F33531488}" srcOrd="7" destOrd="0" presId="urn:microsoft.com/office/officeart/2008/layout/LinedList"/>
    <dgm:cxn modelId="{A5315AB2-A891-4B5B-9850-9E7237DCE687}" type="presParOf" srcId="{4464FE6E-AE92-4123-9228-5B3F33531488}" destId="{6A074A46-88FA-42E8-88AF-6F4A64A005F4}" srcOrd="0" destOrd="0" presId="urn:microsoft.com/office/officeart/2008/layout/LinedList"/>
    <dgm:cxn modelId="{0D40A359-6DE9-4205-A237-208A71BA1A21}" type="presParOf" srcId="{4464FE6E-AE92-4123-9228-5B3F33531488}" destId="{6DE0D928-BB15-464C-8FD2-249896A53D06}" srcOrd="1" destOrd="0" presId="urn:microsoft.com/office/officeart/2008/layout/LinedList"/>
    <dgm:cxn modelId="{CC0C77A0-E89B-4CC6-A9A7-8D882C6A3596}" type="presParOf" srcId="{4464FE6E-AE92-4123-9228-5B3F33531488}" destId="{953FF98A-CE2F-4A77-9682-C4C7BB798F5A}" srcOrd="2" destOrd="0" presId="urn:microsoft.com/office/officeart/2008/layout/LinedList"/>
    <dgm:cxn modelId="{B01EBF69-99BE-4FEC-964C-F09E8195F8E8}" type="presParOf" srcId="{AB661CAB-08D1-4A42-9F0C-1A33EBEB74B4}" destId="{AF0D2D18-5D4C-42D1-B7FD-F453D19C2A56}" srcOrd="8" destOrd="0" presId="urn:microsoft.com/office/officeart/2008/layout/LinedList"/>
    <dgm:cxn modelId="{4F014684-2E35-485F-A2E0-74E6CDA343A4}" type="presParOf" srcId="{AB661CAB-08D1-4A42-9F0C-1A33EBEB74B4}" destId="{69E92ABC-957A-4180-9810-24E969953050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6CC499-1CAD-4705-B125-AEEA064536FE}" type="doc">
      <dgm:prSet loTypeId="urn:microsoft.com/office/officeart/2005/8/layout/target2" loCatId="relationship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es-EC"/>
        </a:p>
      </dgm:t>
    </dgm:pt>
    <dgm:pt modelId="{2D5F5CC7-0A60-4DB6-83F3-8FF54BF8B648}">
      <dgm:prSet phldrT="[Texto]" custT="1"/>
      <dgm:spPr/>
      <dgm:t>
        <a:bodyPr/>
        <a:lstStyle/>
        <a:p>
          <a:r>
            <a:rPr lang="es-EC" sz="8000" dirty="0">
              <a:latin typeface="Algerian" panose="04020705040A02060702" pitchFamily="82" charset="0"/>
            </a:rPr>
            <a:t>axis</a:t>
          </a:r>
        </a:p>
      </dgm:t>
    </dgm:pt>
    <dgm:pt modelId="{7C55782A-54ED-4CD8-A5ED-B4611A8250F6}" type="parTrans" cxnId="{2382B69C-C0DF-4E1F-83F3-68CAE2CAF3FA}">
      <dgm:prSet/>
      <dgm:spPr/>
      <dgm:t>
        <a:bodyPr/>
        <a:lstStyle/>
        <a:p>
          <a:endParaRPr lang="es-EC"/>
        </a:p>
      </dgm:t>
    </dgm:pt>
    <dgm:pt modelId="{AC02B7F5-760B-426D-8025-A47648FF5B57}" type="sibTrans" cxnId="{2382B69C-C0DF-4E1F-83F3-68CAE2CAF3FA}">
      <dgm:prSet/>
      <dgm:spPr/>
      <dgm:t>
        <a:bodyPr/>
        <a:lstStyle/>
        <a:p>
          <a:endParaRPr lang="es-EC"/>
        </a:p>
      </dgm:t>
    </dgm:pt>
    <dgm:pt modelId="{437FCB04-48EA-435C-AAFE-071468117349}">
      <dgm:prSet phldrT="[Texto]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s-EC" dirty="0"/>
            <a:t>Presenta escotaduras </a:t>
          </a:r>
        </a:p>
      </dgm:t>
    </dgm:pt>
    <dgm:pt modelId="{190FEAEA-E32A-4CE6-90D4-38AC8AA51D33}" type="parTrans" cxnId="{B7FA4366-9D4E-4783-BC8D-9451588C069F}">
      <dgm:prSet/>
      <dgm:spPr/>
      <dgm:t>
        <a:bodyPr/>
        <a:lstStyle/>
        <a:p>
          <a:endParaRPr lang="es-EC"/>
        </a:p>
      </dgm:t>
    </dgm:pt>
    <dgm:pt modelId="{0323E8C3-CA57-4F75-8326-28488177E753}" type="sibTrans" cxnId="{B7FA4366-9D4E-4783-BC8D-9451588C069F}">
      <dgm:prSet/>
      <dgm:spPr/>
      <dgm:t>
        <a:bodyPr/>
        <a:lstStyle/>
        <a:p>
          <a:endParaRPr lang="es-EC"/>
        </a:p>
      </dgm:t>
    </dgm:pt>
    <dgm:pt modelId="{3AECB8BF-B62B-4F76-AAC3-CD29DEEE2CB1}">
      <dgm:prSet phldrT="[Texto]"/>
      <dgm:spPr>
        <a:solidFill>
          <a:schemeClr val="accent5">
            <a:lumMod val="75000"/>
            <a:alpha val="90000"/>
          </a:schemeClr>
        </a:solidFill>
      </dgm:spPr>
      <dgm:t>
        <a:bodyPr/>
        <a:lstStyle/>
        <a:p>
          <a:r>
            <a:rPr lang="es-EC" dirty="0"/>
            <a:t>Mas larga de las vertebras </a:t>
          </a:r>
        </a:p>
      </dgm:t>
    </dgm:pt>
    <dgm:pt modelId="{7B94FE06-12CE-4943-BCDE-ECD7622F6E73}" type="parTrans" cxnId="{616F7DC8-3049-47AD-A7E4-94E92589E0F9}">
      <dgm:prSet/>
      <dgm:spPr/>
      <dgm:t>
        <a:bodyPr/>
        <a:lstStyle/>
        <a:p>
          <a:endParaRPr lang="es-EC"/>
        </a:p>
      </dgm:t>
    </dgm:pt>
    <dgm:pt modelId="{14DE8CE4-39B5-4AB7-A0E9-A310CD510D0F}" type="sibTrans" cxnId="{616F7DC8-3049-47AD-A7E4-94E92589E0F9}">
      <dgm:prSet/>
      <dgm:spPr/>
      <dgm:t>
        <a:bodyPr/>
        <a:lstStyle/>
        <a:p>
          <a:endParaRPr lang="es-EC"/>
        </a:p>
      </dgm:t>
    </dgm:pt>
    <dgm:pt modelId="{4EDEE528-AE4E-42D4-89A0-79695096B1E6}" type="pres">
      <dgm:prSet presAssocID="{A46CC499-1CAD-4705-B125-AEEA064536FE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20DD4AA5-0B89-4811-A086-0FBAC8F5FB94}" type="pres">
      <dgm:prSet presAssocID="{A46CC499-1CAD-4705-B125-AEEA064536FE}" presName="outerBox" presStyleCnt="0"/>
      <dgm:spPr/>
    </dgm:pt>
    <dgm:pt modelId="{87E00B81-975E-4288-A1B8-EC920B6467D5}" type="pres">
      <dgm:prSet presAssocID="{A46CC499-1CAD-4705-B125-AEEA064536FE}" presName="outerBoxParent" presStyleLbl="node1" presStyleIdx="0" presStyleCnt="1"/>
      <dgm:spPr/>
    </dgm:pt>
    <dgm:pt modelId="{127795E8-A844-4CE0-8AF4-6FB7CD905FD7}" type="pres">
      <dgm:prSet presAssocID="{A46CC499-1CAD-4705-B125-AEEA064536FE}" presName="outerBoxChildren" presStyleCnt="0"/>
      <dgm:spPr/>
    </dgm:pt>
    <dgm:pt modelId="{E746578B-2420-4DE8-AF37-D1CD3940F75B}" type="pres">
      <dgm:prSet presAssocID="{437FCB04-48EA-435C-AAFE-071468117349}" presName="oChild" presStyleLbl="fgAcc1" presStyleIdx="0" presStyleCnt="2">
        <dgm:presLayoutVars>
          <dgm:bulletEnabled val="1"/>
        </dgm:presLayoutVars>
      </dgm:prSet>
      <dgm:spPr/>
    </dgm:pt>
    <dgm:pt modelId="{32E20476-913B-49BD-A431-6DB4072ACC5D}" type="pres">
      <dgm:prSet presAssocID="{0323E8C3-CA57-4F75-8326-28488177E753}" presName="outerSibTrans" presStyleCnt="0"/>
      <dgm:spPr/>
    </dgm:pt>
    <dgm:pt modelId="{EA81931A-521E-48C0-AA48-36E2B8AF2CDE}" type="pres">
      <dgm:prSet presAssocID="{3AECB8BF-B62B-4F76-AAC3-CD29DEEE2CB1}" presName="oChild" presStyleLbl="fgAcc1" presStyleIdx="1" presStyleCnt="2" custScaleX="98594" custScaleY="101555">
        <dgm:presLayoutVars>
          <dgm:bulletEnabled val="1"/>
        </dgm:presLayoutVars>
      </dgm:prSet>
      <dgm:spPr/>
    </dgm:pt>
  </dgm:ptLst>
  <dgm:cxnLst>
    <dgm:cxn modelId="{B7FA4366-9D4E-4783-BC8D-9451588C069F}" srcId="{2D5F5CC7-0A60-4DB6-83F3-8FF54BF8B648}" destId="{437FCB04-48EA-435C-AAFE-071468117349}" srcOrd="0" destOrd="0" parTransId="{190FEAEA-E32A-4CE6-90D4-38AC8AA51D33}" sibTransId="{0323E8C3-CA57-4F75-8326-28488177E753}"/>
    <dgm:cxn modelId="{B3BF767D-1E97-4FEB-8B28-343DBE893A0B}" type="presOf" srcId="{2D5F5CC7-0A60-4DB6-83F3-8FF54BF8B648}" destId="{87E00B81-975E-4288-A1B8-EC920B6467D5}" srcOrd="0" destOrd="0" presId="urn:microsoft.com/office/officeart/2005/8/layout/target2"/>
    <dgm:cxn modelId="{CB526D90-0140-421E-A9F8-AF7BFC87A997}" type="presOf" srcId="{437FCB04-48EA-435C-AAFE-071468117349}" destId="{E746578B-2420-4DE8-AF37-D1CD3940F75B}" srcOrd="0" destOrd="0" presId="urn:microsoft.com/office/officeart/2005/8/layout/target2"/>
    <dgm:cxn modelId="{CA439891-6130-4746-AAC7-605943DA23CF}" type="presOf" srcId="{A46CC499-1CAD-4705-B125-AEEA064536FE}" destId="{4EDEE528-AE4E-42D4-89A0-79695096B1E6}" srcOrd="0" destOrd="0" presId="urn:microsoft.com/office/officeart/2005/8/layout/target2"/>
    <dgm:cxn modelId="{03739D91-4820-4FC0-BACB-21F2740378C3}" type="presOf" srcId="{3AECB8BF-B62B-4F76-AAC3-CD29DEEE2CB1}" destId="{EA81931A-521E-48C0-AA48-36E2B8AF2CDE}" srcOrd="0" destOrd="0" presId="urn:microsoft.com/office/officeart/2005/8/layout/target2"/>
    <dgm:cxn modelId="{2382B69C-C0DF-4E1F-83F3-68CAE2CAF3FA}" srcId="{A46CC499-1CAD-4705-B125-AEEA064536FE}" destId="{2D5F5CC7-0A60-4DB6-83F3-8FF54BF8B648}" srcOrd="0" destOrd="0" parTransId="{7C55782A-54ED-4CD8-A5ED-B4611A8250F6}" sibTransId="{AC02B7F5-760B-426D-8025-A47648FF5B57}"/>
    <dgm:cxn modelId="{616F7DC8-3049-47AD-A7E4-94E92589E0F9}" srcId="{2D5F5CC7-0A60-4DB6-83F3-8FF54BF8B648}" destId="{3AECB8BF-B62B-4F76-AAC3-CD29DEEE2CB1}" srcOrd="1" destOrd="0" parTransId="{7B94FE06-12CE-4943-BCDE-ECD7622F6E73}" sibTransId="{14DE8CE4-39B5-4AB7-A0E9-A310CD510D0F}"/>
    <dgm:cxn modelId="{25576541-057F-418E-B808-30BADCF812B6}" type="presParOf" srcId="{4EDEE528-AE4E-42D4-89A0-79695096B1E6}" destId="{20DD4AA5-0B89-4811-A086-0FBAC8F5FB94}" srcOrd="0" destOrd="0" presId="urn:microsoft.com/office/officeart/2005/8/layout/target2"/>
    <dgm:cxn modelId="{1B44E40D-5954-4B65-B9AA-B9E6C24F70C0}" type="presParOf" srcId="{20DD4AA5-0B89-4811-A086-0FBAC8F5FB94}" destId="{87E00B81-975E-4288-A1B8-EC920B6467D5}" srcOrd="0" destOrd="0" presId="urn:microsoft.com/office/officeart/2005/8/layout/target2"/>
    <dgm:cxn modelId="{53B1E8C5-00B8-4029-8941-EFAF77496107}" type="presParOf" srcId="{20DD4AA5-0B89-4811-A086-0FBAC8F5FB94}" destId="{127795E8-A844-4CE0-8AF4-6FB7CD905FD7}" srcOrd="1" destOrd="0" presId="urn:microsoft.com/office/officeart/2005/8/layout/target2"/>
    <dgm:cxn modelId="{3F0FD49E-8389-483B-8C08-68B271F0D266}" type="presParOf" srcId="{127795E8-A844-4CE0-8AF4-6FB7CD905FD7}" destId="{E746578B-2420-4DE8-AF37-D1CD3940F75B}" srcOrd="0" destOrd="0" presId="urn:microsoft.com/office/officeart/2005/8/layout/target2"/>
    <dgm:cxn modelId="{EBFCEBC9-E0CF-4D76-A893-906792EADB12}" type="presParOf" srcId="{127795E8-A844-4CE0-8AF4-6FB7CD905FD7}" destId="{32E20476-913B-49BD-A431-6DB4072ACC5D}" srcOrd="1" destOrd="0" presId="urn:microsoft.com/office/officeart/2005/8/layout/target2"/>
    <dgm:cxn modelId="{D7C05B7C-B11D-49FB-9465-C0005982A8D4}" type="presParOf" srcId="{127795E8-A844-4CE0-8AF4-6FB7CD905FD7}" destId="{EA81931A-521E-48C0-AA48-36E2B8AF2CDE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6CC499-1CAD-4705-B125-AEEA064536FE}" type="doc">
      <dgm:prSet loTypeId="urn:microsoft.com/office/officeart/2009/3/layout/CircleRelationship" loCatId="relationship" qsTypeId="urn:microsoft.com/office/officeart/2005/8/quickstyle/3d1" qsCatId="3D" csTypeId="urn:microsoft.com/office/officeart/2005/8/colors/accent2_4" csCatId="accent2" phldr="1"/>
      <dgm:spPr/>
      <dgm:t>
        <a:bodyPr/>
        <a:lstStyle/>
        <a:p>
          <a:endParaRPr lang="es-EC"/>
        </a:p>
      </dgm:t>
    </dgm:pt>
    <dgm:pt modelId="{2D5F5CC7-0A60-4DB6-83F3-8FF54BF8B648}">
      <dgm:prSet phldrT="[Texto]" custT="1"/>
      <dgm:spPr/>
      <dgm:t>
        <a:bodyPr/>
        <a:lstStyle/>
        <a:p>
          <a:r>
            <a:rPr lang="es-EC" sz="3600" dirty="0"/>
            <a:t>III, IV, V</a:t>
          </a:r>
        </a:p>
        <a:p>
          <a:r>
            <a:rPr lang="es-EC" sz="3600" dirty="0">
              <a:latin typeface="Algerian" panose="04020705040A02060702" pitchFamily="82" charset="0"/>
            </a:rPr>
            <a:t>CERVICAL</a:t>
          </a:r>
        </a:p>
      </dgm:t>
    </dgm:pt>
    <dgm:pt modelId="{7C55782A-54ED-4CD8-A5ED-B4611A8250F6}" type="parTrans" cxnId="{2382B69C-C0DF-4E1F-83F3-68CAE2CAF3FA}">
      <dgm:prSet/>
      <dgm:spPr/>
      <dgm:t>
        <a:bodyPr/>
        <a:lstStyle/>
        <a:p>
          <a:endParaRPr lang="es-EC"/>
        </a:p>
      </dgm:t>
    </dgm:pt>
    <dgm:pt modelId="{AC02B7F5-760B-426D-8025-A47648FF5B57}" type="sibTrans" cxnId="{2382B69C-C0DF-4E1F-83F3-68CAE2CAF3FA}">
      <dgm:prSet/>
      <dgm:spPr/>
      <dgm:t>
        <a:bodyPr/>
        <a:lstStyle/>
        <a:p>
          <a:endParaRPr lang="es-EC"/>
        </a:p>
      </dgm:t>
    </dgm:pt>
    <dgm:pt modelId="{437FCB04-48EA-435C-AAFE-071468117349}">
      <dgm:prSet phldrT="[Texto]"/>
      <dgm:spPr/>
      <dgm:t>
        <a:bodyPr/>
        <a:lstStyle/>
        <a:p>
          <a:r>
            <a:rPr lang="es-EC" dirty="0"/>
            <a:t>CUERPO</a:t>
          </a:r>
        </a:p>
      </dgm:t>
    </dgm:pt>
    <dgm:pt modelId="{190FEAEA-E32A-4CE6-90D4-38AC8AA51D33}" type="parTrans" cxnId="{B7FA4366-9D4E-4783-BC8D-9451588C069F}">
      <dgm:prSet/>
      <dgm:spPr/>
      <dgm:t>
        <a:bodyPr/>
        <a:lstStyle/>
        <a:p>
          <a:endParaRPr lang="es-EC"/>
        </a:p>
      </dgm:t>
    </dgm:pt>
    <dgm:pt modelId="{0323E8C3-CA57-4F75-8326-28488177E753}" type="sibTrans" cxnId="{B7FA4366-9D4E-4783-BC8D-9451588C069F}">
      <dgm:prSet/>
      <dgm:spPr/>
      <dgm:t>
        <a:bodyPr/>
        <a:lstStyle/>
        <a:p>
          <a:endParaRPr lang="es-EC"/>
        </a:p>
      </dgm:t>
    </dgm:pt>
    <dgm:pt modelId="{3AECB8BF-B62B-4F76-AAC3-CD29DEEE2CB1}">
      <dgm:prSet phldrT="[Texto]"/>
      <dgm:spPr/>
      <dgm:t>
        <a:bodyPr/>
        <a:lstStyle/>
        <a:p>
          <a:r>
            <a:rPr lang="es-EC" dirty="0"/>
            <a:t>SUPERFICIE VENTRAL</a:t>
          </a:r>
        </a:p>
      </dgm:t>
    </dgm:pt>
    <dgm:pt modelId="{7B94FE06-12CE-4943-BCDE-ECD7622F6E73}" type="parTrans" cxnId="{616F7DC8-3049-47AD-A7E4-94E92589E0F9}">
      <dgm:prSet/>
      <dgm:spPr/>
      <dgm:t>
        <a:bodyPr/>
        <a:lstStyle/>
        <a:p>
          <a:endParaRPr lang="es-EC"/>
        </a:p>
      </dgm:t>
    </dgm:pt>
    <dgm:pt modelId="{14DE8CE4-39B5-4AB7-A0E9-A310CD510D0F}" type="sibTrans" cxnId="{616F7DC8-3049-47AD-A7E4-94E92589E0F9}">
      <dgm:prSet/>
      <dgm:spPr/>
      <dgm:t>
        <a:bodyPr/>
        <a:lstStyle/>
        <a:p>
          <a:endParaRPr lang="es-EC"/>
        </a:p>
      </dgm:t>
    </dgm:pt>
    <dgm:pt modelId="{815B1A04-C3A8-405B-B17E-B21E4A8FD2B1}">
      <dgm:prSet/>
      <dgm:spPr/>
      <dgm:t>
        <a:bodyPr/>
        <a:lstStyle/>
        <a:p>
          <a:r>
            <a:rPr lang="es-EC" dirty="0"/>
            <a:t>SUPERFICIE DORSAL</a:t>
          </a:r>
        </a:p>
      </dgm:t>
    </dgm:pt>
    <dgm:pt modelId="{EB445283-4FF6-4C9C-AA8C-BA0A56AE3BAF}" type="parTrans" cxnId="{5929AD5B-2A19-4CB0-9A15-FB1121349733}">
      <dgm:prSet/>
      <dgm:spPr/>
      <dgm:t>
        <a:bodyPr/>
        <a:lstStyle/>
        <a:p>
          <a:endParaRPr lang="es-EC"/>
        </a:p>
      </dgm:t>
    </dgm:pt>
    <dgm:pt modelId="{B8C36174-AD34-425E-BBD9-42BEDD5F46F4}" type="sibTrans" cxnId="{5929AD5B-2A19-4CB0-9A15-FB1121349733}">
      <dgm:prSet/>
      <dgm:spPr/>
      <dgm:t>
        <a:bodyPr/>
        <a:lstStyle/>
        <a:p>
          <a:endParaRPr lang="es-EC"/>
        </a:p>
      </dgm:t>
    </dgm:pt>
    <dgm:pt modelId="{FAB5860E-3985-428A-9FA7-70B623D60BCF}">
      <dgm:prSet/>
      <dgm:spPr/>
      <dgm:t>
        <a:bodyPr/>
        <a:lstStyle/>
        <a:p>
          <a:r>
            <a:rPr lang="es-EC" dirty="0"/>
            <a:t>APOFISIS ARTICULAR </a:t>
          </a:r>
        </a:p>
      </dgm:t>
    </dgm:pt>
    <dgm:pt modelId="{90A9D0FC-8526-471D-881E-8C18BB798DCE}" type="parTrans" cxnId="{8221B135-A462-4A3C-AE72-7B2B7CF6BED6}">
      <dgm:prSet/>
      <dgm:spPr/>
      <dgm:t>
        <a:bodyPr/>
        <a:lstStyle/>
        <a:p>
          <a:endParaRPr lang="es-EC"/>
        </a:p>
      </dgm:t>
    </dgm:pt>
    <dgm:pt modelId="{7D555A5B-0C7E-4198-AC0B-B311F0C320DC}" type="sibTrans" cxnId="{8221B135-A462-4A3C-AE72-7B2B7CF6BED6}">
      <dgm:prSet/>
      <dgm:spPr/>
      <dgm:t>
        <a:bodyPr/>
        <a:lstStyle/>
        <a:p>
          <a:endParaRPr lang="es-EC"/>
        </a:p>
      </dgm:t>
    </dgm:pt>
    <dgm:pt modelId="{3EC00C30-A329-404C-BA9F-975F7642E875}">
      <dgm:prSet/>
      <dgm:spPr/>
      <dgm:t>
        <a:bodyPr/>
        <a:lstStyle/>
        <a:p>
          <a:r>
            <a:rPr lang="es-EC" dirty="0"/>
            <a:t>APOFIFIS TRANSVERS</a:t>
          </a:r>
        </a:p>
      </dgm:t>
    </dgm:pt>
    <dgm:pt modelId="{DE11C778-3F52-44CA-8AC2-EEE2C6C35CAC}" type="parTrans" cxnId="{9975A5BF-5960-473A-A7A1-DBD4A6B3DAB2}">
      <dgm:prSet/>
      <dgm:spPr/>
      <dgm:t>
        <a:bodyPr/>
        <a:lstStyle/>
        <a:p>
          <a:endParaRPr lang="es-EC"/>
        </a:p>
      </dgm:t>
    </dgm:pt>
    <dgm:pt modelId="{B73FBF8D-9B06-4E82-8661-E69A6BFF35A7}" type="sibTrans" cxnId="{9975A5BF-5960-473A-A7A1-DBD4A6B3DAB2}">
      <dgm:prSet/>
      <dgm:spPr/>
      <dgm:t>
        <a:bodyPr/>
        <a:lstStyle/>
        <a:p>
          <a:endParaRPr lang="es-EC"/>
        </a:p>
      </dgm:t>
    </dgm:pt>
    <dgm:pt modelId="{BF5179D7-9CBB-4164-8FEF-12A7E835DDFC}" type="pres">
      <dgm:prSet presAssocID="{A46CC499-1CAD-4705-B125-AEEA064536FE}" presName="Name0" presStyleCnt="0">
        <dgm:presLayoutVars>
          <dgm:chMax val="1"/>
          <dgm:chPref val="1"/>
        </dgm:presLayoutVars>
      </dgm:prSet>
      <dgm:spPr/>
    </dgm:pt>
    <dgm:pt modelId="{DBFD4A4F-0FB1-47C8-82D5-40CFBA14D3EC}" type="pres">
      <dgm:prSet presAssocID="{2D5F5CC7-0A60-4DB6-83F3-8FF54BF8B648}" presName="Parent" presStyleLbl="node0" presStyleIdx="0" presStyleCnt="1" custScaleX="98719" custScaleY="99525">
        <dgm:presLayoutVars>
          <dgm:chMax val="5"/>
          <dgm:chPref val="5"/>
        </dgm:presLayoutVars>
      </dgm:prSet>
      <dgm:spPr/>
    </dgm:pt>
    <dgm:pt modelId="{ED7AAAF1-92EA-4F74-A462-E8D5AECBB009}" type="pres">
      <dgm:prSet presAssocID="{2D5F5CC7-0A60-4DB6-83F3-8FF54BF8B648}" presName="Accent2" presStyleLbl="node1" presStyleIdx="0" presStyleCnt="19"/>
      <dgm:spPr/>
    </dgm:pt>
    <dgm:pt modelId="{9A4EF631-21A3-49EC-9517-EC9E8FD9C8CF}" type="pres">
      <dgm:prSet presAssocID="{2D5F5CC7-0A60-4DB6-83F3-8FF54BF8B648}" presName="Accent3" presStyleLbl="node1" presStyleIdx="1" presStyleCnt="19"/>
      <dgm:spPr/>
    </dgm:pt>
    <dgm:pt modelId="{E36E9B53-0E73-4543-B27B-35555B237BCB}" type="pres">
      <dgm:prSet presAssocID="{2D5F5CC7-0A60-4DB6-83F3-8FF54BF8B648}" presName="Accent4" presStyleLbl="node1" presStyleIdx="2" presStyleCnt="19"/>
      <dgm:spPr/>
    </dgm:pt>
    <dgm:pt modelId="{216332B1-98DB-4F29-8B78-C74B39652460}" type="pres">
      <dgm:prSet presAssocID="{2D5F5CC7-0A60-4DB6-83F3-8FF54BF8B648}" presName="Accent5" presStyleLbl="node1" presStyleIdx="3" presStyleCnt="19"/>
      <dgm:spPr/>
    </dgm:pt>
    <dgm:pt modelId="{CFE74E2E-40F2-454B-8929-44F177623169}" type="pres">
      <dgm:prSet presAssocID="{2D5F5CC7-0A60-4DB6-83F3-8FF54BF8B648}" presName="Accent6" presStyleLbl="node1" presStyleIdx="4" presStyleCnt="19"/>
      <dgm:spPr/>
    </dgm:pt>
    <dgm:pt modelId="{CBB04E2E-5F66-4463-B7D8-042FBC8012B2}" type="pres">
      <dgm:prSet presAssocID="{437FCB04-48EA-435C-AAFE-071468117349}" presName="Child1" presStyleLbl="node1" presStyleIdx="5" presStyleCnt="19" custLinFactNeighborX="-2714" custLinFactNeighborY="-904">
        <dgm:presLayoutVars>
          <dgm:chMax val="0"/>
          <dgm:chPref val="0"/>
        </dgm:presLayoutVars>
      </dgm:prSet>
      <dgm:spPr/>
    </dgm:pt>
    <dgm:pt modelId="{76EE13C3-0C86-4EE4-BF63-0211A5E2662F}" type="pres">
      <dgm:prSet presAssocID="{437FCB04-48EA-435C-AAFE-071468117349}" presName="Accent7" presStyleCnt="0"/>
      <dgm:spPr/>
    </dgm:pt>
    <dgm:pt modelId="{4CF38B91-4B21-4B3B-A6BA-1684261CBFCD}" type="pres">
      <dgm:prSet presAssocID="{437FCB04-48EA-435C-AAFE-071468117349}" presName="AccentHold1" presStyleLbl="node1" presStyleIdx="6" presStyleCnt="19"/>
      <dgm:spPr/>
    </dgm:pt>
    <dgm:pt modelId="{75F1DE9D-6B71-4CFA-8F64-1D2DC3359498}" type="pres">
      <dgm:prSet presAssocID="{437FCB04-48EA-435C-AAFE-071468117349}" presName="Accent8" presStyleCnt="0"/>
      <dgm:spPr/>
    </dgm:pt>
    <dgm:pt modelId="{F3F5C7C5-B4E7-4943-9160-11A265F4CB9A}" type="pres">
      <dgm:prSet presAssocID="{437FCB04-48EA-435C-AAFE-071468117349}" presName="AccentHold2" presStyleLbl="node1" presStyleIdx="7" presStyleCnt="19"/>
      <dgm:spPr/>
    </dgm:pt>
    <dgm:pt modelId="{5C61A090-48E7-4827-B2FB-8C59DE0820FF}" type="pres">
      <dgm:prSet presAssocID="{3AECB8BF-B62B-4F76-AAC3-CD29DEEE2CB1}" presName="Child2" presStyleLbl="node1" presStyleIdx="8" presStyleCnt="19">
        <dgm:presLayoutVars>
          <dgm:chMax val="0"/>
          <dgm:chPref val="0"/>
        </dgm:presLayoutVars>
      </dgm:prSet>
      <dgm:spPr/>
    </dgm:pt>
    <dgm:pt modelId="{B6A54F7D-DBB6-4114-9EA4-207A974F6549}" type="pres">
      <dgm:prSet presAssocID="{3AECB8BF-B62B-4F76-AAC3-CD29DEEE2CB1}" presName="Accent9" presStyleCnt="0"/>
      <dgm:spPr/>
    </dgm:pt>
    <dgm:pt modelId="{1428E598-7C97-41CF-83C8-B042E43E3C55}" type="pres">
      <dgm:prSet presAssocID="{3AECB8BF-B62B-4F76-AAC3-CD29DEEE2CB1}" presName="AccentHold1" presStyleLbl="node1" presStyleIdx="9" presStyleCnt="19"/>
      <dgm:spPr/>
    </dgm:pt>
    <dgm:pt modelId="{A94C288C-8B29-4CC3-A02D-7C3308D8EA4F}" type="pres">
      <dgm:prSet presAssocID="{3AECB8BF-B62B-4F76-AAC3-CD29DEEE2CB1}" presName="Accent10" presStyleCnt="0"/>
      <dgm:spPr/>
    </dgm:pt>
    <dgm:pt modelId="{E723B89D-D767-4DB6-A0C4-D49F7DBB8869}" type="pres">
      <dgm:prSet presAssocID="{3AECB8BF-B62B-4F76-AAC3-CD29DEEE2CB1}" presName="AccentHold2" presStyleLbl="node1" presStyleIdx="10" presStyleCnt="19"/>
      <dgm:spPr/>
    </dgm:pt>
    <dgm:pt modelId="{0F66653A-9289-4047-A311-C0D81BA5DD0B}" type="pres">
      <dgm:prSet presAssocID="{3AECB8BF-B62B-4F76-AAC3-CD29DEEE2CB1}" presName="Accent11" presStyleCnt="0"/>
      <dgm:spPr/>
    </dgm:pt>
    <dgm:pt modelId="{20265C52-2D61-423F-869C-B5905329EAE0}" type="pres">
      <dgm:prSet presAssocID="{3AECB8BF-B62B-4F76-AAC3-CD29DEEE2CB1}" presName="AccentHold3" presStyleLbl="node1" presStyleIdx="11" presStyleCnt="19"/>
      <dgm:spPr/>
    </dgm:pt>
    <dgm:pt modelId="{47F4C74F-9CBB-4A9B-9230-2607B5637249}" type="pres">
      <dgm:prSet presAssocID="{815B1A04-C3A8-405B-B17E-B21E4A8FD2B1}" presName="Child3" presStyleLbl="node1" presStyleIdx="12" presStyleCnt="19" custLinFactNeighborX="-6940" custLinFactNeighborY="-57294">
        <dgm:presLayoutVars>
          <dgm:chMax val="0"/>
          <dgm:chPref val="0"/>
        </dgm:presLayoutVars>
      </dgm:prSet>
      <dgm:spPr/>
    </dgm:pt>
    <dgm:pt modelId="{D8134421-5DF9-4DC1-9056-73948B1A1F74}" type="pres">
      <dgm:prSet presAssocID="{815B1A04-C3A8-405B-B17E-B21E4A8FD2B1}" presName="Accent12" presStyleCnt="0"/>
      <dgm:spPr/>
    </dgm:pt>
    <dgm:pt modelId="{807577FA-B83E-498C-BE25-CAFD3868363F}" type="pres">
      <dgm:prSet presAssocID="{815B1A04-C3A8-405B-B17E-B21E4A8FD2B1}" presName="AccentHold1" presStyleLbl="node1" presStyleIdx="13" presStyleCnt="19"/>
      <dgm:spPr/>
    </dgm:pt>
    <dgm:pt modelId="{7DC76861-B13F-49AC-B89A-555F4A516012}" type="pres">
      <dgm:prSet presAssocID="{FAB5860E-3985-428A-9FA7-70B623D60BCF}" presName="Child4" presStyleLbl="node1" presStyleIdx="14" presStyleCnt="19" custLinFactNeighborX="1809" custLinFactNeighborY="-4522">
        <dgm:presLayoutVars>
          <dgm:chMax val="0"/>
          <dgm:chPref val="0"/>
        </dgm:presLayoutVars>
      </dgm:prSet>
      <dgm:spPr/>
    </dgm:pt>
    <dgm:pt modelId="{15E92C85-5B16-4923-9C5F-F1F7C52C77AB}" type="pres">
      <dgm:prSet presAssocID="{FAB5860E-3985-428A-9FA7-70B623D60BCF}" presName="Accent13" presStyleCnt="0"/>
      <dgm:spPr/>
    </dgm:pt>
    <dgm:pt modelId="{37CF5A9E-66FD-4636-9B49-68969B328045}" type="pres">
      <dgm:prSet presAssocID="{FAB5860E-3985-428A-9FA7-70B623D60BCF}" presName="AccentHold1" presStyleLbl="node1" presStyleIdx="15" presStyleCnt="19"/>
      <dgm:spPr/>
    </dgm:pt>
    <dgm:pt modelId="{51F74F2F-9CFA-4C84-903C-7052DC455769}" type="pres">
      <dgm:prSet presAssocID="{3EC00C30-A329-404C-BA9F-975F7642E875}" presName="Child5" presStyleLbl="node1" presStyleIdx="16" presStyleCnt="19">
        <dgm:presLayoutVars>
          <dgm:chMax val="0"/>
          <dgm:chPref val="0"/>
        </dgm:presLayoutVars>
      </dgm:prSet>
      <dgm:spPr/>
    </dgm:pt>
    <dgm:pt modelId="{A462162C-281C-4F8F-B937-6ECCAC9A2797}" type="pres">
      <dgm:prSet presAssocID="{3EC00C30-A329-404C-BA9F-975F7642E875}" presName="Accent15" presStyleCnt="0"/>
      <dgm:spPr/>
    </dgm:pt>
    <dgm:pt modelId="{47C5C4B0-7753-4504-83EA-31520556D589}" type="pres">
      <dgm:prSet presAssocID="{3EC00C30-A329-404C-BA9F-975F7642E875}" presName="AccentHold2" presStyleLbl="node1" presStyleIdx="17" presStyleCnt="19"/>
      <dgm:spPr/>
    </dgm:pt>
    <dgm:pt modelId="{FAEB77AA-A03B-4AF3-B991-1488C7B4BAA8}" type="pres">
      <dgm:prSet presAssocID="{3EC00C30-A329-404C-BA9F-975F7642E875}" presName="Accent16" presStyleCnt="0"/>
      <dgm:spPr/>
    </dgm:pt>
    <dgm:pt modelId="{08633F5A-9ECA-46E0-90E1-EE61C3210F39}" type="pres">
      <dgm:prSet presAssocID="{3EC00C30-A329-404C-BA9F-975F7642E875}" presName="AccentHold3" presStyleLbl="node1" presStyleIdx="18" presStyleCnt="19"/>
      <dgm:spPr/>
    </dgm:pt>
  </dgm:ptLst>
  <dgm:cxnLst>
    <dgm:cxn modelId="{F50E4019-D274-46AA-9B4D-6ED8D6D2B439}" type="presOf" srcId="{A46CC499-1CAD-4705-B125-AEEA064536FE}" destId="{BF5179D7-9CBB-4164-8FEF-12A7E835DDFC}" srcOrd="0" destOrd="0" presId="urn:microsoft.com/office/officeart/2009/3/layout/CircleRelationship"/>
    <dgm:cxn modelId="{C4F5B823-8EB6-4560-B022-F497DD678D6F}" type="presOf" srcId="{3EC00C30-A329-404C-BA9F-975F7642E875}" destId="{51F74F2F-9CFA-4C84-903C-7052DC455769}" srcOrd="0" destOrd="0" presId="urn:microsoft.com/office/officeart/2009/3/layout/CircleRelationship"/>
    <dgm:cxn modelId="{8221B135-A462-4A3C-AE72-7B2B7CF6BED6}" srcId="{2D5F5CC7-0A60-4DB6-83F3-8FF54BF8B648}" destId="{FAB5860E-3985-428A-9FA7-70B623D60BCF}" srcOrd="3" destOrd="0" parTransId="{90A9D0FC-8526-471D-881E-8C18BB798DCE}" sibTransId="{7D555A5B-0C7E-4198-AC0B-B311F0C320DC}"/>
    <dgm:cxn modelId="{5929AD5B-2A19-4CB0-9A15-FB1121349733}" srcId="{2D5F5CC7-0A60-4DB6-83F3-8FF54BF8B648}" destId="{815B1A04-C3A8-405B-B17E-B21E4A8FD2B1}" srcOrd="2" destOrd="0" parTransId="{EB445283-4FF6-4C9C-AA8C-BA0A56AE3BAF}" sibTransId="{B8C36174-AD34-425E-BBD9-42BEDD5F46F4}"/>
    <dgm:cxn modelId="{6A02A65F-2300-4036-BE3F-F2CE633849B4}" type="presOf" srcId="{437FCB04-48EA-435C-AAFE-071468117349}" destId="{CBB04E2E-5F66-4463-B7D8-042FBC8012B2}" srcOrd="0" destOrd="0" presId="urn:microsoft.com/office/officeart/2009/3/layout/CircleRelationship"/>
    <dgm:cxn modelId="{B7FA4366-9D4E-4783-BC8D-9451588C069F}" srcId="{2D5F5CC7-0A60-4DB6-83F3-8FF54BF8B648}" destId="{437FCB04-48EA-435C-AAFE-071468117349}" srcOrd="0" destOrd="0" parTransId="{190FEAEA-E32A-4CE6-90D4-38AC8AA51D33}" sibTransId="{0323E8C3-CA57-4F75-8326-28488177E753}"/>
    <dgm:cxn modelId="{FA13E87D-6C08-4221-A132-B3BABE99901A}" type="presOf" srcId="{FAB5860E-3985-428A-9FA7-70B623D60BCF}" destId="{7DC76861-B13F-49AC-B89A-555F4A516012}" srcOrd="0" destOrd="0" presId="urn:microsoft.com/office/officeart/2009/3/layout/CircleRelationship"/>
    <dgm:cxn modelId="{7E40BE9A-5B28-4510-8942-2D59611AF7FD}" type="presOf" srcId="{815B1A04-C3A8-405B-B17E-B21E4A8FD2B1}" destId="{47F4C74F-9CBB-4A9B-9230-2607B5637249}" srcOrd="0" destOrd="0" presId="urn:microsoft.com/office/officeart/2009/3/layout/CircleRelationship"/>
    <dgm:cxn modelId="{2382B69C-C0DF-4E1F-83F3-68CAE2CAF3FA}" srcId="{A46CC499-1CAD-4705-B125-AEEA064536FE}" destId="{2D5F5CC7-0A60-4DB6-83F3-8FF54BF8B648}" srcOrd="0" destOrd="0" parTransId="{7C55782A-54ED-4CD8-A5ED-B4611A8250F6}" sibTransId="{AC02B7F5-760B-426D-8025-A47648FF5B57}"/>
    <dgm:cxn modelId="{51529FB1-472C-4AE8-AF67-E4E7A37DE47A}" type="presOf" srcId="{3AECB8BF-B62B-4F76-AAC3-CD29DEEE2CB1}" destId="{5C61A090-48E7-4827-B2FB-8C59DE0820FF}" srcOrd="0" destOrd="0" presId="urn:microsoft.com/office/officeart/2009/3/layout/CircleRelationship"/>
    <dgm:cxn modelId="{9975A5BF-5960-473A-A7A1-DBD4A6B3DAB2}" srcId="{2D5F5CC7-0A60-4DB6-83F3-8FF54BF8B648}" destId="{3EC00C30-A329-404C-BA9F-975F7642E875}" srcOrd="4" destOrd="0" parTransId="{DE11C778-3F52-44CA-8AC2-EEE2C6C35CAC}" sibTransId="{B73FBF8D-9B06-4E82-8661-E69A6BFF35A7}"/>
    <dgm:cxn modelId="{616F7DC8-3049-47AD-A7E4-94E92589E0F9}" srcId="{2D5F5CC7-0A60-4DB6-83F3-8FF54BF8B648}" destId="{3AECB8BF-B62B-4F76-AAC3-CD29DEEE2CB1}" srcOrd="1" destOrd="0" parTransId="{7B94FE06-12CE-4943-BCDE-ECD7622F6E73}" sibTransId="{14DE8CE4-39B5-4AB7-A0E9-A310CD510D0F}"/>
    <dgm:cxn modelId="{07DCF5D4-27F8-46DF-A8B1-87F6C44899F2}" type="presOf" srcId="{2D5F5CC7-0A60-4DB6-83F3-8FF54BF8B648}" destId="{DBFD4A4F-0FB1-47C8-82D5-40CFBA14D3EC}" srcOrd="0" destOrd="0" presId="urn:microsoft.com/office/officeart/2009/3/layout/CircleRelationship"/>
    <dgm:cxn modelId="{10DCD6AF-0241-4A39-9A26-2776880BEF7D}" type="presParOf" srcId="{BF5179D7-9CBB-4164-8FEF-12A7E835DDFC}" destId="{DBFD4A4F-0FB1-47C8-82D5-40CFBA14D3EC}" srcOrd="0" destOrd="0" presId="urn:microsoft.com/office/officeart/2009/3/layout/CircleRelationship"/>
    <dgm:cxn modelId="{9601198C-88DC-4F55-A3DD-ABB972FF5C8A}" type="presParOf" srcId="{BF5179D7-9CBB-4164-8FEF-12A7E835DDFC}" destId="{ED7AAAF1-92EA-4F74-A462-E8D5AECBB009}" srcOrd="1" destOrd="0" presId="urn:microsoft.com/office/officeart/2009/3/layout/CircleRelationship"/>
    <dgm:cxn modelId="{CBE2FAE0-8012-41D0-824B-E7A3214EC86B}" type="presParOf" srcId="{BF5179D7-9CBB-4164-8FEF-12A7E835DDFC}" destId="{9A4EF631-21A3-49EC-9517-EC9E8FD9C8CF}" srcOrd="2" destOrd="0" presId="urn:microsoft.com/office/officeart/2009/3/layout/CircleRelationship"/>
    <dgm:cxn modelId="{BA836838-0FB9-4AC0-991D-797EBF94AE12}" type="presParOf" srcId="{BF5179D7-9CBB-4164-8FEF-12A7E835DDFC}" destId="{E36E9B53-0E73-4543-B27B-35555B237BCB}" srcOrd="3" destOrd="0" presId="urn:microsoft.com/office/officeart/2009/3/layout/CircleRelationship"/>
    <dgm:cxn modelId="{161ACC9B-2B3F-49BB-916E-F26C3510F17E}" type="presParOf" srcId="{BF5179D7-9CBB-4164-8FEF-12A7E835DDFC}" destId="{216332B1-98DB-4F29-8B78-C74B39652460}" srcOrd="4" destOrd="0" presId="urn:microsoft.com/office/officeart/2009/3/layout/CircleRelationship"/>
    <dgm:cxn modelId="{1A31908E-F764-4563-9512-A1E46F8E70F6}" type="presParOf" srcId="{BF5179D7-9CBB-4164-8FEF-12A7E835DDFC}" destId="{CFE74E2E-40F2-454B-8929-44F177623169}" srcOrd="5" destOrd="0" presId="urn:microsoft.com/office/officeart/2009/3/layout/CircleRelationship"/>
    <dgm:cxn modelId="{CB21343D-68E4-4A00-BAF8-CBD3DEAA8A20}" type="presParOf" srcId="{BF5179D7-9CBB-4164-8FEF-12A7E835DDFC}" destId="{CBB04E2E-5F66-4463-B7D8-042FBC8012B2}" srcOrd="6" destOrd="0" presId="urn:microsoft.com/office/officeart/2009/3/layout/CircleRelationship"/>
    <dgm:cxn modelId="{9D8C1F2C-AA0D-4278-BC22-207BF9834977}" type="presParOf" srcId="{BF5179D7-9CBB-4164-8FEF-12A7E835DDFC}" destId="{76EE13C3-0C86-4EE4-BF63-0211A5E2662F}" srcOrd="7" destOrd="0" presId="urn:microsoft.com/office/officeart/2009/3/layout/CircleRelationship"/>
    <dgm:cxn modelId="{ECEC9546-2FA1-45A8-91D9-16B750CFB270}" type="presParOf" srcId="{76EE13C3-0C86-4EE4-BF63-0211A5E2662F}" destId="{4CF38B91-4B21-4B3B-A6BA-1684261CBFCD}" srcOrd="0" destOrd="0" presId="urn:microsoft.com/office/officeart/2009/3/layout/CircleRelationship"/>
    <dgm:cxn modelId="{43A0858D-0836-4C9C-A632-BC1AEE097B7C}" type="presParOf" srcId="{BF5179D7-9CBB-4164-8FEF-12A7E835DDFC}" destId="{75F1DE9D-6B71-4CFA-8F64-1D2DC3359498}" srcOrd="8" destOrd="0" presId="urn:microsoft.com/office/officeart/2009/3/layout/CircleRelationship"/>
    <dgm:cxn modelId="{227894E0-6275-4F9B-A9E6-974B339FCDB0}" type="presParOf" srcId="{75F1DE9D-6B71-4CFA-8F64-1D2DC3359498}" destId="{F3F5C7C5-B4E7-4943-9160-11A265F4CB9A}" srcOrd="0" destOrd="0" presId="urn:microsoft.com/office/officeart/2009/3/layout/CircleRelationship"/>
    <dgm:cxn modelId="{7CA893CF-EA8F-451F-9E41-4297A9CC6B04}" type="presParOf" srcId="{BF5179D7-9CBB-4164-8FEF-12A7E835DDFC}" destId="{5C61A090-48E7-4827-B2FB-8C59DE0820FF}" srcOrd="9" destOrd="0" presId="urn:microsoft.com/office/officeart/2009/3/layout/CircleRelationship"/>
    <dgm:cxn modelId="{3C9A909E-CB12-46EA-A9E8-2178961419BF}" type="presParOf" srcId="{BF5179D7-9CBB-4164-8FEF-12A7E835DDFC}" destId="{B6A54F7D-DBB6-4114-9EA4-207A974F6549}" srcOrd="10" destOrd="0" presId="urn:microsoft.com/office/officeart/2009/3/layout/CircleRelationship"/>
    <dgm:cxn modelId="{831EEAB5-F1FC-4E33-AC7A-AC07DB471B16}" type="presParOf" srcId="{B6A54F7D-DBB6-4114-9EA4-207A974F6549}" destId="{1428E598-7C97-41CF-83C8-B042E43E3C55}" srcOrd="0" destOrd="0" presId="urn:microsoft.com/office/officeart/2009/3/layout/CircleRelationship"/>
    <dgm:cxn modelId="{AD814410-D522-43A1-8220-549E15F55DF1}" type="presParOf" srcId="{BF5179D7-9CBB-4164-8FEF-12A7E835DDFC}" destId="{A94C288C-8B29-4CC3-A02D-7C3308D8EA4F}" srcOrd="11" destOrd="0" presId="urn:microsoft.com/office/officeart/2009/3/layout/CircleRelationship"/>
    <dgm:cxn modelId="{9FF9F2E7-CF44-4337-96C3-4A033A2C6840}" type="presParOf" srcId="{A94C288C-8B29-4CC3-A02D-7C3308D8EA4F}" destId="{E723B89D-D767-4DB6-A0C4-D49F7DBB8869}" srcOrd="0" destOrd="0" presId="urn:microsoft.com/office/officeart/2009/3/layout/CircleRelationship"/>
    <dgm:cxn modelId="{E71F9945-B109-41CC-AA03-2B6355C0CA2F}" type="presParOf" srcId="{BF5179D7-9CBB-4164-8FEF-12A7E835DDFC}" destId="{0F66653A-9289-4047-A311-C0D81BA5DD0B}" srcOrd="12" destOrd="0" presId="urn:microsoft.com/office/officeart/2009/3/layout/CircleRelationship"/>
    <dgm:cxn modelId="{6C9359A1-844B-4B0E-B444-9F8FC8D2C9DD}" type="presParOf" srcId="{0F66653A-9289-4047-A311-C0D81BA5DD0B}" destId="{20265C52-2D61-423F-869C-B5905329EAE0}" srcOrd="0" destOrd="0" presId="urn:microsoft.com/office/officeart/2009/3/layout/CircleRelationship"/>
    <dgm:cxn modelId="{0351FBA1-7BDE-4C38-A7B3-1521D45E26C0}" type="presParOf" srcId="{BF5179D7-9CBB-4164-8FEF-12A7E835DDFC}" destId="{47F4C74F-9CBB-4A9B-9230-2607B5637249}" srcOrd="13" destOrd="0" presId="urn:microsoft.com/office/officeart/2009/3/layout/CircleRelationship"/>
    <dgm:cxn modelId="{A32A0251-15AD-4F7B-96B2-36727E8E36ED}" type="presParOf" srcId="{BF5179D7-9CBB-4164-8FEF-12A7E835DDFC}" destId="{D8134421-5DF9-4DC1-9056-73948B1A1F74}" srcOrd="14" destOrd="0" presId="urn:microsoft.com/office/officeart/2009/3/layout/CircleRelationship"/>
    <dgm:cxn modelId="{E8811269-4217-4329-BD39-7F9A5D8F7970}" type="presParOf" srcId="{D8134421-5DF9-4DC1-9056-73948B1A1F74}" destId="{807577FA-B83E-498C-BE25-CAFD3868363F}" srcOrd="0" destOrd="0" presId="urn:microsoft.com/office/officeart/2009/3/layout/CircleRelationship"/>
    <dgm:cxn modelId="{BB4AFE51-08CB-426C-9F2C-F3CE2AC6C87B}" type="presParOf" srcId="{BF5179D7-9CBB-4164-8FEF-12A7E835DDFC}" destId="{7DC76861-B13F-49AC-B89A-555F4A516012}" srcOrd="15" destOrd="0" presId="urn:microsoft.com/office/officeart/2009/3/layout/CircleRelationship"/>
    <dgm:cxn modelId="{ADCF56D3-0CEF-4203-91F8-65F4D50E9CA5}" type="presParOf" srcId="{BF5179D7-9CBB-4164-8FEF-12A7E835DDFC}" destId="{15E92C85-5B16-4923-9C5F-F1F7C52C77AB}" srcOrd="16" destOrd="0" presId="urn:microsoft.com/office/officeart/2009/3/layout/CircleRelationship"/>
    <dgm:cxn modelId="{795058FC-A963-478B-9BA4-A75A8F219ABE}" type="presParOf" srcId="{15E92C85-5B16-4923-9C5F-F1F7C52C77AB}" destId="{37CF5A9E-66FD-4636-9B49-68969B328045}" srcOrd="0" destOrd="0" presId="urn:microsoft.com/office/officeart/2009/3/layout/CircleRelationship"/>
    <dgm:cxn modelId="{11287DDB-12A1-4AD7-A46D-B41226A3396C}" type="presParOf" srcId="{BF5179D7-9CBB-4164-8FEF-12A7E835DDFC}" destId="{51F74F2F-9CFA-4C84-903C-7052DC455769}" srcOrd="17" destOrd="0" presId="urn:microsoft.com/office/officeart/2009/3/layout/CircleRelationship"/>
    <dgm:cxn modelId="{A12C3764-F4C5-4857-BB7E-0F4410B0D132}" type="presParOf" srcId="{BF5179D7-9CBB-4164-8FEF-12A7E835DDFC}" destId="{A462162C-281C-4F8F-B937-6ECCAC9A2797}" srcOrd="18" destOrd="0" presId="urn:microsoft.com/office/officeart/2009/3/layout/CircleRelationship"/>
    <dgm:cxn modelId="{6307A7EB-E637-4657-93D5-17625BF264FC}" type="presParOf" srcId="{A462162C-281C-4F8F-B937-6ECCAC9A2797}" destId="{47C5C4B0-7753-4504-83EA-31520556D589}" srcOrd="0" destOrd="0" presId="urn:microsoft.com/office/officeart/2009/3/layout/CircleRelationship"/>
    <dgm:cxn modelId="{9C465875-7FE1-44F3-9134-A7C682A1BF7B}" type="presParOf" srcId="{BF5179D7-9CBB-4164-8FEF-12A7E835DDFC}" destId="{FAEB77AA-A03B-4AF3-B991-1488C7B4BAA8}" srcOrd="19" destOrd="0" presId="urn:microsoft.com/office/officeart/2009/3/layout/CircleRelationship"/>
    <dgm:cxn modelId="{02AD19E3-AA1A-4732-9901-43E615FBC40C}" type="presParOf" srcId="{FAEB77AA-A03B-4AF3-B991-1488C7B4BAA8}" destId="{08633F5A-9ECA-46E0-90E1-EE61C3210F39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652D0F-59B0-4077-9989-3DA19E521F08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COLUMNA VERTEBRAL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COSTILLAS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ESTERNÓN  Y CABEZA</a:t>
          </a:r>
        </a:p>
      </dsp:txBody>
      <dsp:txXfrm rot="-5400000">
        <a:off x="3785616" y="197117"/>
        <a:ext cx="6675221" cy="1012303"/>
      </dsp:txXfrm>
    </dsp:sp>
    <dsp:sp modelId="{6982DBC9-5E38-4AE7-994E-338FD23F2416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900" kern="1200" dirty="0"/>
            <a:t>AXIAL </a:t>
          </a:r>
        </a:p>
      </dsp:txBody>
      <dsp:txXfrm>
        <a:off x="68454" y="70578"/>
        <a:ext cx="3648708" cy="1265378"/>
      </dsp:txXfrm>
    </dsp:sp>
    <dsp:sp modelId="{C3E612A7-C645-4981-AE4B-3A7C34430CFF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HUESOS DE LOS MIEMBROS </a:t>
          </a:r>
        </a:p>
      </dsp:txBody>
      <dsp:txXfrm rot="-5400000">
        <a:off x="3785616" y="1669517"/>
        <a:ext cx="6675221" cy="1012303"/>
      </dsp:txXfrm>
    </dsp:sp>
    <dsp:sp modelId="{903E0CB3-3FC0-467A-99FB-50B4E20BE36D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900" kern="1200" dirty="0"/>
            <a:t>APENDICULAR</a:t>
          </a:r>
        </a:p>
      </dsp:txBody>
      <dsp:txXfrm>
        <a:off x="68454" y="1542979"/>
        <a:ext cx="3648708" cy="1265378"/>
      </dsp:txXfrm>
    </dsp:sp>
    <dsp:sp modelId="{0C7E0D03-26C0-44F1-A60F-BEDCF416F042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PARENQUIMA DE ALGUNA VÍSCERAS Y ÓRGANOS BLANCOS </a:t>
          </a:r>
        </a:p>
      </dsp:txBody>
      <dsp:txXfrm rot="-5400000">
        <a:off x="3785616" y="3141918"/>
        <a:ext cx="6675221" cy="1012303"/>
      </dsp:txXfrm>
    </dsp:sp>
    <dsp:sp modelId="{7B2B6A24-82C3-471D-B9BC-2CED7568D826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900" kern="1200" dirty="0"/>
            <a:t>ESPLÁCNICO O VISCERAL </a:t>
          </a:r>
        </a:p>
      </dsp:txBody>
      <dsp:txXfrm>
        <a:off x="68454" y="3015380"/>
        <a:ext cx="3648708" cy="1265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DDBEA4-C47F-4C8A-9192-B5600CD0268B}">
      <dsp:nvSpPr>
        <dsp:cNvPr id="0" name=""/>
        <dsp:cNvSpPr/>
      </dsp:nvSpPr>
      <dsp:spPr>
        <a:xfrm>
          <a:off x="0" y="0"/>
          <a:ext cx="10790237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681FBE1-59B0-40D7-A7DA-A4512438DE46}">
      <dsp:nvSpPr>
        <dsp:cNvPr id="0" name=""/>
        <dsp:cNvSpPr/>
      </dsp:nvSpPr>
      <dsp:spPr>
        <a:xfrm>
          <a:off x="0" y="0"/>
          <a:ext cx="3161712" cy="5790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600" b="1" kern="1200" dirty="0">
              <a:latin typeface="Algerian" panose="04020705040A02060702" pitchFamily="82" charset="0"/>
            </a:rPr>
            <a:t>Estructura de un hueso</a:t>
          </a:r>
          <a:endParaRPr lang="es-EC" sz="3600" b="1" kern="1200" dirty="0"/>
        </a:p>
      </dsp:txBody>
      <dsp:txXfrm>
        <a:off x="0" y="0"/>
        <a:ext cx="3161712" cy="5790909"/>
      </dsp:txXfrm>
    </dsp:sp>
    <dsp:sp modelId="{0DFFF7B5-B092-4543-9F5B-A36528FD0D31}">
      <dsp:nvSpPr>
        <dsp:cNvPr id="0" name=""/>
        <dsp:cNvSpPr/>
      </dsp:nvSpPr>
      <dsp:spPr>
        <a:xfrm>
          <a:off x="3304599" y="45594"/>
          <a:ext cx="7477718" cy="911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200" kern="1200" dirty="0"/>
            <a:t>Periostio </a:t>
          </a:r>
        </a:p>
      </dsp:txBody>
      <dsp:txXfrm>
        <a:off x="3304599" y="45594"/>
        <a:ext cx="7477718" cy="911898"/>
      </dsp:txXfrm>
    </dsp:sp>
    <dsp:sp modelId="{AAEF4628-FA96-4AC4-8FE9-EEDC46D8B002}">
      <dsp:nvSpPr>
        <dsp:cNvPr id="0" name=""/>
        <dsp:cNvSpPr/>
      </dsp:nvSpPr>
      <dsp:spPr>
        <a:xfrm>
          <a:off x="3161712" y="957493"/>
          <a:ext cx="7620604" cy="0"/>
        </a:xfrm>
        <a:prstGeom prst="line">
          <a:avLst/>
        </a:pr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4E8F86DB-5D49-4C11-815B-332D7B02AA29}">
      <dsp:nvSpPr>
        <dsp:cNvPr id="0" name=""/>
        <dsp:cNvSpPr/>
      </dsp:nvSpPr>
      <dsp:spPr>
        <a:xfrm>
          <a:off x="3304599" y="1003088"/>
          <a:ext cx="7477718" cy="911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200" kern="1200" dirty="0"/>
            <a:t>Epífisis </a:t>
          </a:r>
        </a:p>
      </dsp:txBody>
      <dsp:txXfrm>
        <a:off x="3304599" y="1003088"/>
        <a:ext cx="7477718" cy="911898"/>
      </dsp:txXfrm>
    </dsp:sp>
    <dsp:sp modelId="{531DE763-648F-4DB1-9515-5FBD55E7982B}">
      <dsp:nvSpPr>
        <dsp:cNvPr id="0" name=""/>
        <dsp:cNvSpPr/>
      </dsp:nvSpPr>
      <dsp:spPr>
        <a:xfrm>
          <a:off x="3161712" y="1914986"/>
          <a:ext cx="7620604" cy="0"/>
        </a:xfrm>
        <a:prstGeom prst="line">
          <a:avLst/>
        </a:pr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2933DA51-3737-4179-ADD8-6DE9AD9B994D}">
      <dsp:nvSpPr>
        <dsp:cNvPr id="0" name=""/>
        <dsp:cNvSpPr/>
      </dsp:nvSpPr>
      <dsp:spPr>
        <a:xfrm>
          <a:off x="3304599" y="1960581"/>
          <a:ext cx="7477718" cy="911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200" kern="1200" dirty="0"/>
            <a:t>Endostio </a:t>
          </a:r>
        </a:p>
      </dsp:txBody>
      <dsp:txXfrm>
        <a:off x="3304599" y="1960581"/>
        <a:ext cx="7477718" cy="911898"/>
      </dsp:txXfrm>
    </dsp:sp>
    <dsp:sp modelId="{4899163B-C573-46C9-988A-B63923AAFC76}">
      <dsp:nvSpPr>
        <dsp:cNvPr id="0" name=""/>
        <dsp:cNvSpPr/>
      </dsp:nvSpPr>
      <dsp:spPr>
        <a:xfrm>
          <a:off x="3161712" y="2872480"/>
          <a:ext cx="7620604" cy="0"/>
        </a:xfrm>
        <a:prstGeom prst="line">
          <a:avLst/>
        </a:pr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431A7313-D078-46FB-8D37-10154AB8E80B}">
      <dsp:nvSpPr>
        <dsp:cNvPr id="0" name=""/>
        <dsp:cNvSpPr/>
      </dsp:nvSpPr>
      <dsp:spPr>
        <a:xfrm>
          <a:off x="3304599" y="2918075"/>
          <a:ext cx="7477718" cy="911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200" kern="1200" dirty="0"/>
            <a:t>Diáfisis </a:t>
          </a:r>
        </a:p>
      </dsp:txBody>
      <dsp:txXfrm>
        <a:off x="3304599" y="2918075"/>
        <a:ext cx="7477718" cy="911898"/>
      </dsp:txXfrm>
    </dsp:sp>
    <dsp:sp modelId="{21B14BD9-82FA-4EE2-863D-8E87D3ED820B}">
      <dsp:nvSpPr>
        <dsp:cNvPr id="0" name=""/>
        <dsp:cNvSpPr/>
      </dsp:nvSpPr>
      <dsp:spPr>
        <a:xfrm>
          <a:off x="3161712" y="3829973"/>
          <a:ext cx="7620604" cy="0"/>
        </a:xfrm>
        <a:prstGeom prst="line">
          <a:avLst/>
        </a:pr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3DA96073-5474-46CE-903C-71884C7202E8}">
      <dsp:nvSpPr>
        <dsp:cNvPr id="0" name=""/>
        <dsp:cNvSpPr/>
      </dsp:nvSpPr>
      <dsp:spPr>
        <a:xfrm>
          <a:off x="3304599" y="3875568"/>
          <a:ext cx="7477718" cy="911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200" kern="1200" dirty="0"/>
            <a:t>Cartílago articular</a:t>
          </a:r>
        </a:p>
      </dsp:txBody>
      <dsp:txXfrm>
        <a:off x="3304599" y="3875568"/>
        <a:ext cx="7477718" cy="911898"/>
      </dsp:txXfrm>
    </dsp:sp>
    <dsp:sp modelId="{E96D7DFA-0117-4FD0-83E6-59F18A66CC55}">
      <dsp:nvSpPr>
        <dsp:cNvPr id="0" name=""/>
        <dsp:cNvSpPr/>
      </dsp:nvSpPr>
      <dsp:spPr>
        <a:xfrm>
          <a:off x="3161712" y="4787467"/>
          <a:ext cx="7620604" cy="0"/>
        </a:xfrm>
        <a:prstGeom prst="line">
          <a:avLst/>
        </a:pr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EB9D0826-292B-4A82-922F-0A34624DC1A1}">
      <dsp:nvSpPr>
        <dsp:cNvPr id="0" name=""/>
        <dsp:cNvSpPr/>
      </dsp:nvSpPr>
      <dsp:spPr>
        <a:xfrm>
          <a:off x="3304599" y="4833062"/>
          <a:ext cx="7477718" cy="911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200" kern="1200" dirty="0"/>
            <a:t>Canal medular</a:t>
          </a:r>
        </a:p>
      </dsp:txBody>
      <dsp:txXfrm>
        <a:off x="3304599" y="4833062"/>
        <a:ext cx="7477718" cy="911898"/>
      </dsp:txXfrm>
    </dsp:sp>
    <dsp:sp modelId="{C570A85C-827D-487D-B0E4-87FA5F4C4A52}">
      <dsp:nvSpPr>
        <dsp:cNvPr id="0" name=""/>
        <dsp:cNvSpPr/>
      </dsp:nvSpPr>
      <dsp:spPr>
        <a:xfrm>
          <a:off x="3161712" y="5744960"/>
          <a:ext cx="7620604" cy="0"/>
        </a:xfrm>
        <a:prstGeom prst="line">
          <a:avLst/>
        </a:prstGeom>
        <a:noFill/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870D4-57DF-4BD4-AF72-2AC2BA9593E1}">
      <dsp:nvSpPr>
        <dsp:cNvPr id="0" name=""/>
        <dsp:cNvSpPr/>
      </dsp:nvSpPr>
      <dsp:spPr>
        <a:xfrm>
          <a:off x="805703" y="173"/>
          <a:ext cx="4022377" cy="321790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5000" r="-5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18C80E3-283A-461F-A129-D975AD4CC0FC}">
      <dsp:nvSpPr>
        <dsp:cNvPr id="0" name=""/>
        <dsp:cNvSpPr/>
      </dsp:nvSpPr>
      <dsp:spPr>
        <a:xfrm>
          <a:off x="1167717" y="2896285"/>
          <a:ext cx="3579916" cy="1126265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Craneal o Neurocráneo</a:t>
          </a:r>
        </a:p>
      </dsp:txBody>
      <dsp:txXfrm>
        <a:off x="1167717" y="2896285"/>
        <a:ext cx="3579916" cy="1126265"/>
      </dsp:txXfrm>
    </dsp:sp>
    <dsp:sp modelId="{F54D9F46-E875-46CF-B7C1-8A47258D7806}">
      <dsp:nvSpPr>
        <dsp:cNvPr id="0" name=""/>
        <dsp:cNvSpPr/>
      </dsp:nvSpPr>
      <dsp:spPr>
        <a:xfrm>
          <a:off x="5230318" y="173"/>
          <a:ext cx="4022377" cy="3217902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59AB979-D095-4AA4-9CAA-B603ECDB05DA}">
      <dsp:nvSpPr>
        <dsp:cNvPr id="0" name=""/>
        <dsp:cNvSpPr/>
      </dsp:nvSpPr>
      <dsp:spPr>
        <a:xfrm>
          <a:off x="5592332" y="2896285"/>
          <a:ext cx="3579916" cy="1126265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Facial o Esplacnocráneo</a:t>
          </a:r>
        </a:p>
      </dsp:txBody>
      <dsp:txXfrm>
        <a:off x="5592332" y="2896285"/>
        <a:ext cx="3579916" cy="11262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F3CE0-CAF0-4354-8200-6D300966BB53}">
      <dsp:nvSpPr>
        <dsp:cNvPr id="0" name=""/>
        <dsp:cNvSpPr/>
      </dsp:nvSpPr>
      <dsp:spPr>
        <a:xfrm>
          <a:off x="7954" y="0"/>
          <a:ext cx="10766062" cy="1740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0" tIns="304800" rIns="304800" bIns="30480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0" kern="1200" dirty="0"/>
            <a:t>Neurocráneo</a:t>
          </a:r>
          <a:endParaRPr lang="es-EC" sz="8000" kern="1200" dirty="0"/>
        </a:p>
      </dsp:txBody>
      <dsp:txXfrm>
        <a:off x="58941" y="50987"/>
        <a:ext cx="10664088" cy="1638848"/>
      </dsp:txXfrm>
    </dsp:sp>
    <dsp:sp modelId="{314F56FF-68D3-486F-B673-2DEEC7A5F418}">
      <dsp:nvSpPr>
        <dsp:cNvPr id="0" name=""/>
        <dsp:cNvSpPr/>
      </dsp:nvSpPr>
      <dsp:spPr>
        <a:xfrm>
          <a:off x="3977" y="1932423"/>
          <a:ext cx="5166056" cy="1740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PARES </a:t>
          </a:r>
          <a:endParaRPr lang="es-EC" sz="6500" kern="1200" dirty="0"/>
        </a:p>
      </dsp:txBody>
      <dsp:txXfrm>
        <a:off x="54964" y="1983410"/>
        <a:ext cx="5064082" cy="1638848"/>
      </dsp:txXfrm>
    </dsp:sp>
    <dsp:sp modelId="{B90E473F-3251-4F8D-981C-35F6A17D5039}">
      <dsp:nvSpPr>
        <dsp:cNvPr id="0" name=""/>
        <dsp:cNvSpPr/>
      </dsp:nvSpPr>
      <dsp:spPr>
        <a:xfrm>
          <a:off x="3977" y="3860612"/>
          <a:ext cx="5166056" cy="1740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Frontal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Parietal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temporal </a:t>
          </a:r>
          <a:endParaRPr lang="es-EC" sz="2000" kern="1200" dirty="0"/>
        </a:p>
      </dsp:txBody>
      <dsp:txXfrm>
        <a:off x="54964" y="3911599"/>
        <a:ext cx="5064082" cy="1638848"/>
      </dsp:txXfrm>
    </dsp:sp>
    <dsp:sp modelId="{3DC6944C-C169-401C-AC7E-28D8E444B767}">
      <dsp:nvSpPr>
        <dsp:cNvPr id="0" name=""/>
        <dsp:cNvSpPr/>
      </dsp:nvSpPr>
      <dsp:spPr>
        <a:xfrm>
          <a:off x="5603982" y="1932423"/>
          <a:ext cx="5166056" cy="1740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IMPARES </a:t>
          </a:r>
          <a:endParaRPr lang="es-EC" sz="6500" kern="1200" dirty="0"/>
        </a:p>
      </dsp:txBody>
      <dsp:txXfrm>
        <a:off x="5654969" y="1983410"/>
        <a:ext cx="5064082" cy="1638848"/>
      </dsp:txXfrm>
    </dsp:sp>
    <dsp:sp modelId="{6F8E8BD3-A3E2-454F-A067-A61EB96BDD35}">
      <dsp:nvSpPr>
        <dsp:cNvPr id="0" name=""/>
        <dsp:cNvSpPr/>
      </dsp:nvSpPr>
      <dsp:spPr>
        <a:xfrm>
          <a:off x="5603982" y="3860612"/>
          <a:ext cx="5166056" cy="1740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Occipital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Interparietal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Esfenoides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Etmoides </a:t>
          </a:r>
          <a:endParaRPr lang="es-EC" sz="2000" kern="1200" dirty="0"/>
        </a:p>
      </dsp:txBody>
      <dsp:txXfrm>
        <a:off x="5654969" y="3911599"/>
        <a:ext cx="5064082" cy="16388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F3CE0-CAF0-4354-8200-6D300966BB53}">
      <dsp:nvSpPr>
        <dsp:cNvPr id="0" name=""/>
        <dsp:cNvSpPr/>
      </dsp:nvSpPr>
      <dsp:spPr>
        <a:xfrm>
          <a:off x="7954" y="0"/>
          <a:ext cx="10766062" cy="1740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0" tIns="304800" rIns="304800" bIns="304800" numCol="1" spcCol="1270" anchor="ctr" anchorCtr="0">
          <a:noAutofit/>
        </a:bodyPr>
        <a:lstStyle/>
        <a:p>
          <a:pPr marL="0" lvl="0" indent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0" kern="1200" dirty="0"/>
            <a:t>ESPLANOCRANEO</a:t>
          </a:r>
          <a:endParaRPr lang="es-EC" sz="8000" kern="1200" dirty="0"/>
        </a:p>
      </dsp:txBody>
      <dsp:txXfrm>
        <a:off x="58941" y="50987"/>
        <a:ext cx="10664088" cy="1638848"/>
      </dsp:txXfrm>
    </dsp:sp>
    <dsp:sp modelId="{314F56FF-68D3-486F-B673-2DEEC7A5F418}">
      <dsp:nvSpPr>
        <dsp:cNvPr id="0" name=""/>
        <dsp:cNvSpPr/>
      </dsp:nvSpPr>
      <dsp:spPr>
        <a:xfrm>
          <a:off x="3977" y="1932423"/>
          <a:ext cx="5166056" cy="1740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PARES </a:t>
          </a:r>
          <a:endParaRPr lang="es-EC" sz="6500" kern="1200" dirty="0"/>
        </a:p>
      </dsp:txBody>
      <dsp:txXfrm>
        <a:off x="54964" y="1983410"/>
        <a:ext cx="5064082" cy="1638848"/>
      </dsp:txXfrm>
    </dsp:sp>
    <dsp:sp modelId="{B90E473F-3251-4F8D-981C-35F6A17D5039}">
      <dsp:nvSpPr>
        <dsp:cNvPr id="0" name=""/>
        <dsp:cNvSpPr/>
      </dsp:nvSpPr>
      <dsp:spPr>
        <a:xfrm>
          <a:off x="3977" y="3860612"/>
          <a:ext cx="5166056" cy="1740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Nasales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Maxilares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Incisivos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Malar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Lagrimal </a:t>
          </a:r>
          <a:endParaRPr lang="es-EC" sz="1600" kern="1200" dirty="0"/>
        </a:p>
      </dsp:txBody>
      <dsp:txXfrm>
        <a:off x="54964" y="3911599"/>
        <a:ext cx="5064082" cy="1638848"/>
      </dsp:txXfrm>
    </dsp:sp>
    <dsp:sp modelId="{3DC6944C-C169-401C-AC7E-28D8E444B767}">
      <dsp:nvSpPr>
        <dsp:cNvPr id="0" name=""/>
        <dsp:cNvSpPr/>
      </dsp:nvSpPr>
      <dsp:spPr>
        <a:xfrm>
          <a:off x="5603982" y="1932423"/>
          <a:ext cx="5166056" cy="1740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IMPARES </a:t>
          </a:r>
          <a:endParaRPr lang="es-EC" sz="6500" kern="1200" dirty="0"/>
        </a:p>
      </dsp:txBody>
      <dsp:txXfrm>
        <a:off x="5654969" y="1983410"/>
        <a:ext cx="5064082" cy="1638848"/>
      </dsp:txXfrm>
    </dsp:sp>
    <dsp:sp modelId="{6F8E8BD3-A3E2-454F-A067-A61EB96BDD35}">
      <dsp:nvSpPr>
        <dsp:cNvPr id="0" name=""/>
        <dsp:cNvSpPr/>
      </dsp:nvSpPr>
      <dsp:spPr>
        <a:xfrm>
          <a:off x="5603982" y="3860612"/>
          <a:ext cx="5166056" cy="17408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Hioides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Vómer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 err="1"/>
            <a:t>Mandibula</a:t>
          </a:r>
          <a:r>
            <a:rPr lang="es-ES" sz="1600" kern="1200" dirty="0"/>
            <a:t>   </a:t>
          </a:r>
          <a:endParaRPr lang="es-EC" sz="1600" kern="1200" dirty="0"/>
        </a:p>
      </dsp:txBody>
      <dsp:txXfrm>
        <a:off x="5654969" y="3911599"/>
        <a:ext cx="5064082" cy="16388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F5FB0-F046-4AE0-A78A-227195F1F8DD}">
      <dsp:nvSpPr>
        <dsp:cNvPr id="0" name=""/>
        <dsp:cNvSpPr/>
      </dsp:nvSpPr>
      <dsp:spPr>
        <a:xfrm>
          <a:off x="0" y="0"/>
          <a:ext cx="10481144" cy="0"/>
        </a:xfrm>
        <a:prstGeom prst="lin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F59B20-FFCD-4E44-87C8-AA8EA229E0A2}">
      <dsp:nvSpPr>
        <dsp:cNvPr id="0" name=""/>
        <dsp:cNvSpPr/>
      </dsp:nvSpPr>
      <dsp:spPr>
        <a:xfrm>
          <a:off x="0" y="0"/>
          <a:ext cx="2096228" cy="5302318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300" kern="1200" dirty="0">
              <a:solidFill>
                <a:srgbClr val="FF0000"/>
              </a:solidFill>
              <a:latin typeface="Algerian" panose="04020705040A02060702" pitchFamily="82" charset="0"/>
            </a:rPr>
            <a:t>ATLAS</a:t>
          </a:r>
          <a:r>
            <a:rPr lang="es-EC" sz="4300" kern="1200" dirty="0"/>
            <a:t> </a:t>
          </a:r>
        </a:p>
      </dsp:txBody>
      <dsp:txXfrm>
        <a:off x="0" y="0"/>
        <a:ext cx="2096228" cy="5302318"/>
      </dsp:txXfrm>
    </dsp:sp>
    <dsp:sp modelId="{2A920DB8-5175-4F56-9533-28CF259C2950}">
      <dsp:nvSpPr>
        <dsp:cNvPr id="0" name=""/>
        <dsp:cNvSpPr/>
      </dsp:nvSpPr>
      <dsp:spPr>
        <a:xfrm>
          <a:off x="2253445" y="82848"/>
          <a:ext cx="8227698" cy="16569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600" kern="1200" dirty="0"/>
            <a:t>1era vertebra cervical </a:t>
          </a:r>
        </a:p>
      </dsp:txBody>
      <dsp:txXfrm>
        <a:off x="2253445" y="82848"/>
        <a:ext cx="8227698" cy="1656974"/>
      </dsp:txXfrm>
    </dsp:sp>
    <dsp:sp modelId="{CFFC9224-C462-4C9C-8388-57BA899C1251}">
      <dsp:nvSpPr>
        <dsp:cNvPr id="0" name=""/>
        <dsp:cNvSpPr/>
      </dsp:nvSpPr>
      <dsp:spPr>
        <a:xfrm>
          <a:off x="2096228" y="1739823"/>
          <a:ext cx="83849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C82161-9FD2-49F4-9320-B599B5199E0B}">
      <dsp:nvSpPr>
        <dsp:cNvPr id="0" name=""/>
        <dsp:cNvSpPr/>
      </dsp:nvSpPr>
      <dsp:spPr>
        <a:xfrm>
          <a:off x="2253445" y="1822671"/>
          <a:ext cx="8227698" cy="16569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600" kern="1200" dirty="0"/>
            <a:t>Soporta todo el peso de la cabeza</a:t>
          </a:r>
        </a:p>
      </dsp:txBody>
      <dsp:txXfrm>
        <a:off x="2253445" y="1822671"/>
        <a:ext cx="8227698" cy="1656974"/>
      </dsp:txXfrm>
    </dsp:sp>
    <dsp:sp modelId="{2F9CA482-7FC2-4914-8C8E-4F44259B2E6F}">
      <dsp:nvSpPr>
        <dsp:cNvPr id="0" name=""/>
        <dsp:cNvSpPr/>
      </dsp:nvSpPr>
      <dsp:spPr>
        <a:xfrm>
          <a:off x="2096228" y="3479646"/>
          <a:ext cx="83849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0D928-BB15-464C-8FD2-249896A53D06}">
      <dsp:nvSpPr>
        <dsp:cNvPr id="0" name=""/>
        <dsp:cNvSpPr/>
      </dsp:nvSpPr>
      <dsp:spPr>
        <a:xfrm>
          <a:off x="2253445" y="3562494"/>
          <a:ext cx="8227698" cy="16569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4600" kern="1200" dirty="0"/>
            <a:t>Carece de cuerpo y de apófisis espinosa</a:t>
          </a:r>
        </a:p>
      </dsp:txBody>
      <dsp:txXfrm>
        <a:off x="2253445" y="3562494"/>
        <a:ext cx="8227698" cy="1656974"/>
      </dsp:txXfrm>
    </dsp:sp>
    <dsp:sp modelId="{AF0D2D18-5D4C-42D1-B7FD-F453D19C2A56}">
      <dsp:nvSpPr>
        <dsp:cNvPr id="0" name=""/>
        <dsp:cNvSpPr/>
      </dsp:nvSpPr>
      <dsp:spPr>
        <a:xfrm>
          <a:off x="2096228" y="5219469"/>
          <a:ext cx="83849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E00B81-975E-4288-A1B8-EC920B6467D5}">
      <dsp:nvSpPr>
        <dsp:cNvPr id="0" name=""/>
        <dsp:cNvSpPr/>
      </dsp:nvSpPr>
      <dsp:spPr>
        <a:xfrm>
          <a:off x="0" y="0"/>
          <a:ext cx="12192000" cy="6259130"/>
        </a:xfrm>
        <a:prstGeom prst="roundRect">
          <a:avLst>
            <a:gd name="adj" fmla="val 85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0" tIns="304800" rIns="304800" bIns="3864144" numCol="1" spcCol="1270" anchor="t" anchorCtr="0">
          <a:noAutofit/>
        </a:bodyPr>
        <a:lstStyle/>
        <a:p>
          <a:pPr marL="0" lvl="0" indent="0" algn="l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8000" kern="1200" dirty="0">
              <a:latin typeface="Algerian" panose="04020705040A02060702" pitchFamily="82" charset="0"/>
            </a:rPr>
            <a:t>axis</a:t>
          </a:r>
        </a:p>
      </dsp:txBody>
      <dsp:txXfrm>
        <a:off x="155825" y="155825"/>
        <a:ext cx="11880350" cy="5947480"/>
      </dsp:txXfrm>
    </dsp:sp>
    <dsp:sp modelId="{E746578B-2420-4DE8-AF37-D1CD3940F75B}">
      <dsp:nvSpPr>
        <dsp:cNvPr id="0" name=""/>
        <dsp:cNvSpPr/>
      </dsp:nvSpPr>
      <dsp:spPr>
        <a:xfrm>
          <a:off x="304800" y="2816608"/>
          <a:ext cx="5785544" cy="2816608"/>
        </a:xfrm>
        <a:prstGeom prst="roundRect">
          <a:avLst>
            <a:gd name="adj" fmla="val 105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500" kern="1200" dirty="0"/>
            <a:t>Presenta escotaduras </a:t>
          </a:r>
        </a:p>
      </dsp:txBody>
      <dsp:txXfrm>
        <a:off x="391420" y="2903228"/>
        <a:ext cx="5612304" cy="2643368"/>
      </dsp:txXfrm>
    </dsp:sp>
    <dsp:sp modelId="{EA81931A-521E-48C0-AA48-36E2B8AF2CDE}">
      <dsp:nvSpPr>
        <dsp:cNvPr id="0" name=""/>
        <dsp:cNvSpPr/>
      </dsp:nvSpPr>
      <dsp:spPr>
        <a:xfrm>
          <a:off x="6181695" y="2794709"/>
          <a:ext cx="5704199" cy="2860407"/>
        </a:xfrm>
        <a:prstGeom prst="roundRect">
          <a:avLst>
            <a:gd name="adj" fmla="val 10500"/>
          </a:avLst>
        </a:prstGeom>
        <a:solidFill>
          <a:schemeClr val="accent5">
            <a:lumMod val="75000"/>
            <a:alpha val="9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500" kern="1200" dirty="0"/>
            <a:t>Mas larga de las vertebras </a:t>
          </a:r>
        </a:p>
      </dsp:txBody>
      <dsp:txXfrm>
        <a:off x="6269662" y="2882676"/>
        <a:ext cx="5528265" cy="268447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FD4A4F-0FB1-47C8-82D5-40CFBA14D3EC}">
      <dsp:nvSpPr>
        <dsp:cNvPr id="0" name=""/>
        <dsp:cNvSpPr/>
      </dsp:nvSpPr>
      <dsp:spPr>
        <a:xfrm>
          <a:off x="3755024" y="1201934"/>
          <a:ext cx="3457146" cy="3485972"/>
        </a:xfrm>
        <a:prstGeom prst="ellipse">
          <a:avLst/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shade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shade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600" kern="1200" dirty="0"/>
            <a:t>III, IV, V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600" kern="1200" dirty="0">
              <a:latin typeface="Algerian" panose="04020705040A02060702" pitchFamily="82" charset="0"/>
            </a:rPr>
            <a:t>CERVICAL</a:t>
          </a:r>
        </a:p>
      </dsp:txBody>
      <dsp:txXfrm>
        <a:off x="4261311" y="1712443"/>
        <a:ext cx="2444572" cy="2464954"/>
      </dsp:txXfrm>
    </dsp:sp>
    <dsp:sp modelId="{ED7AAAF1-92EA-4F74-A462-E8D5AECBB009}">
      <dsp:nvSpPr>
        <dsp:cNvPr id="0" name=""/>
        <dsp:cNvSpPr/>
      </dsp:nvSpPr>
      <dsp:spPr>
        <a:xfrm>
          <a:off x="4809416" y="4435846"/>
          <a:ext cx="282315" cy="282286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4EF631-21A3-49EC-9517-EC9E8FD9C8CF}">
      <dsp:nvSpPr>
        <dsp:cNvPr id="0" name=""/>
        <dsp:cNvSpPr/>
      </dsp:nvSpPr>
      <dsp:spPr>
        <a:xfrm>
          <a:off x="7460166" y="2615064"/>
          <a:ext cx="282315" cy="282286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53382"/>
                <a:satOff val="-2954"/>
                <a:lumOff val="5333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53382"/>
                <a:satOff val="-2954"/>
                <a:lumOff val="5333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53382"/>
                <a:satOff val="-2954"/>
                <a:lumOff val="533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53382"/>
                <a:satOff val="-2954"/>
                <a:lumOff val="533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6E9B53-0E73-4543-B27B-35555B237BCB}">
      <dsp:nvSpPr>
        <dsp:cNvPr id="0" name=""/>
        <dsp:cNvSpPr/>
      </dsp:nvSpPr>
      <dsp:spPr>
        <a:xfrm>
          <a:off x="6111085" y="4736284"/>
          <a:ext cx="389351" cy="389943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106764"/>
                <a:satOff val="-5909"/>
                <a:lumOff val="10666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106764"/>
                <a:satOff val="-5909"/>
                <a:lumOff val="10666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106764"/>
                <a:satOff val="-5909"/>
                <a:lumOff val="1066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106764"/>
                <a:satOff val="-5909"/>
                <a:lumOff val="1066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6332B1-98DB-4F29-8B78-C74B39652460}">
      <dsp:nvSpPr>
        <dsp:cNvPr id="0" name=""/>
        <dsp:cNvSpPr/>
      </dsp:nvSpPr>
      <dsp:spPr>
        <a:xfrm>
          <a:off x="4888436" y="1587315"/>
          <a:ext cx="282315" cy="282286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160147"/>
                <a:satOff val="-8863"/>
                <a:lumOff val="15999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160147"/>
                <a:satOff val="-8863"/>
                <a:lumOff val="15999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160147"/>
                <a:satOff val="-8863"/>
                <a:lumOff val="1599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160147"/>
                <a:satOff val="-8863"/>
                <a:lumOff val="1599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E74E2E-40F2-454B-8929-44F177623169}">
      <dsp:nvSpPr>
        <dsp:cNvPr id="0" name=""/>
        <dsp:cNvSpPr/>
      </dsp:nvSpPr>
      <dsp:spPr>
        <a:xfrm>
          <a:off x="3999824" y="3202797"/>
          <a:ext cx="282315" cy="282286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213529"/>
                <a:satOff val="-11818"/>
                <a:lumOff val="21331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213529"/>
                <a:satOff val="-11818"/>
                <a:lumOff val="21331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213529"/>
                <a:satOff val="-11818"/>
                <a:lumOff val="2133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213529"/>
                <a:satOff val="-11818"/>
                <a:lumOff val="2133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B04E2E-5F66-4463-B7D8-042FBC8012B2}">
      <dsp:nvSpPr>
        <dsp:cNvPr id="0" name=""/>
        <dsp:cNvSpPr/>
      </dsp:nvSpPr>
      <dsp:spPr>
        <a:xfrm>
          <a:off x="2599171" y="1812915"/>
          <a:ext cx="1423790" cy="1423952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266911"/>
                <a:satOff val="-14772"/>
                <a:lumOff val="26664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266911"/>
                <a:satOff val="-14772"/>
                <a:lumOff val="26664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266911"/>
                <a:satOff val="-14772"/>
                <a:lumOff val="26664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266911"/>
                <a:satOff val="-14772"/>
                <a:lumOff val="26664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CUERPO</a:t>
          </a:r>
        </a:p>
      </dsp:txBody>
      <dsp:txXfrm>
        <a:off x="2807680" y="2021448"/>
        <a:ext cx="1006772" cy="1006886"/>
      </dsp:txXfrm>
    </dsp:sp>
    <dsp:sp modelId="{4CF38B91-4B21-4B3B-A6BA-1684261CBFCD}">
      <dsp:nvSpPr>
        <dsp:cNvPr id="0" name=""/>
        <dsp:cNvSpPr/>
      </dsp:nvSpPr>
      <dsp:spPr>
        <a:xfrm>
          <a:off x="5337411" y="1599833"/>
          <a:ext cx="389351" cy="389943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320293"/>
                <a:satOff val="-17727"/>
                <a:lumOff val="31997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320293"/>
                <a:satOff val="-17727"/>
                <a:lumOff val="31997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320293"/>
                <a:satOff val="-17727"/>
                <a:lumOff val="31997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320293"/>
                <a:satOff val="-17727"/>
                <a:lumOff val="31997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F5C7C5-B4E7-4943-9160-11A265F4CB9A}">
      <dsp:nvSpPr>
        <dsp:cNvPr id="0" name=""/>
        <dsp:cNvSpPr/>
      </dsp:nvSpPr>
      <dsp:spPr>
        <a:xfrm>
          <a:off x="2772146" y="3666598"/>
          <a:ext cx="703993" cy="704152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373675"/>
                <a:satOff val="-20681"/>
                <a:lumOff val="37330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373675"/>
                <a:satOff val="-20681"/>
                <a:lumOff val="37330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373675"/>
                <a:satOff val="-20681"/>
                <a:lumOff val="3733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373675"/>
                <a:satOff val="-20681"/>
                <a:lumOff val="3733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61A090-48E7-4827-B2FB-8C59DE0820FF}">
      <dsp:nvSpPr>
        <dsp:cNvPr id="0" name=""/>
        <dsp:cNvSpPr/>
      </dsp:nvSpPr>
      <dsp:spPr>
        <a:xfrm>
          <a:off x="7594499" y="1156061"/>
          <a:ext cx="1423790" cy="1423952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427058"/>
                <a:satOff val="-23635"/>
                <a:lumOff val="42663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427058"/>
                <a:satOff val="-23635"/>
                <a:lumOff val="42663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427058"/>
                <a:satOff val="-23635"/>
                <a:lumOff val="4266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427058"/>
                <a:satOff val="-23635"/>
                <a:lumOff val="4266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SUPERFICIE VENTRAL</a:t>
          </a:r>
        </a:p>
      </dsp:txBody>
      <dsp:txXfrm>
        <a:off x="7803008" y="1364594"/>
        <a:ext cx="1006772" cy="1006886"/>
      </dsp:txXfrm>
    </dsp:sp>
    <dsp:sp modelId="{1428E598-7C97-41CF-83C8-B042E43E3C55}">
      <dsp:nvSpPr>
        <dsp:cNvPr id="0" name=""/>
        <dsp:cNvSpPr/>
      </dsp:nvSpPr>
      <dsp:spPr>
        <a:xfrm>
          <a:off x="6958750" y="2138745"/>
          <a:ext cx="389351" cy="389943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480440"/>
                <a:satOff val="-26590"/>
                <a:lumOff val="47996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480440"/>
                <a:satOff val="-26590"/>
                <a:lumOff val="47996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480440"/>
                <a:satOff val="-26590"/>
                <a:lumOff val="4799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480440"/>
                <a:satOff val="-26590"/>
                <a:lumOff val="4799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23B89D-D767-4DB6-A0C4-D49F7DBB8869}">
      <dsp:nvSpPr>
        <dsp:cNvPr id="0" name=""/>
        <dsp:cNvSpPr/>
      </dsp:nvSpPr>
      <dsp:spPr>
        <a:xfrm>
          <a:off x="2504197" y="4504696"/>
          <a:ext cx="282315" cy="282286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480440"/>
                <a:satOff val="-26590"/>
                <a:lumOff val="47996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480440"/>
                <a:satOff val="-26590"/>
                <a:lumOff val="47996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480440"/>
                <a:satOff val="-26590"/>
                <a:lumOff val="4799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480440"/>
                <a:satOff val="-26590"/>
                <a:lumOff val="4799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265C52-2D61-423F-869C-B5905329EAE0}">
      <dsp:nvSpPr>
        <dsp:cNvPr id="0" name=""/>
        <dsp:cNvSpPr/>
      </dsp:nvSpPr>
      <dsp:spPr>
        <a:xfrm>
          <a:off x="5317297" y="4102860"/>
          <a:ext cx="282315" cy="282286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427058"/>
                <a:satOff val="-23635"/>
                <a:lumOff val="42663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427058"/>
                <a:satOff val="-23635"/>
                <a:lumOff val="42663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427058"/>
                <a:satOff val="-23635"/>
                <a:lumOff val="4266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427058"/>
                <a:satOff val="-23635"/>
                <a:lumOff val="4266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F4C74F-9CBB-4A9B-9230-2607B5637249}">
      <dsp:nvSpPr>
        <dsp:cNvPr id="0" name=""/>
        <dsp:cNvSpPr/>
      </dsp:nvSpPr>
      <dsp:spPr>
        <a:xfrm>
          <a:off x="8165200" y="2800686"/>
          <a:ext cx="1423790" cy="1423952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373675"/>
                <a:satOff val="-20681"/>
                <a:lumOff val="37330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373675"/>
                <a:satOff val="-20681"/>
                <a:lumOff val="37330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373675"/>
                <a:satOff val="-20681"/>
                <a:lumOff val="3733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373675"/>
                <a:satOff val="-20681"/>
                <a:lumOff val="3733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SUPERFICIE DORSAL</a:t>
          </a:r>
        </a:p>
      </dsp:txBody>
      <dsp:txXfrm>
        <a:off x="8373709" y="3009219"/>
        <a:ext cx="1006772" cy="1006886"/>
      </dsp:txXfrm>
    </dsp:sp>
    <dsp:sp modelId="{807577FA-B83E-498C-BE25-CAFD3868363F}">
      <dsp:nvSpPr>
        <dsp:cNvPr id="0" name=""/>
        <dsp:cNvSpPr/>
      </dsp:nvSpPr>
      <dsp:spPr>
        <a:xfrm>
          <a:off x="7862448" y="3567078"/>
          <a:ext cx="282315" cy="282286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320293"/>
                <a:satOff val="-17727"/>
                <a:lumOff val="31997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320293"/>
                <a:satOff val="-17727"/>
                <a:lumOff val="31997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320293"/>
                <a:satOff val="-17727"/>
                <a:lumOff val="31997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320293"/>
                <a:satOff val="-17727"/>
                <a:lumOff val="31997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C76861-B13F-49AC-B89A-555F4A516012}">
      <dsp:nvSpPr>
        <dsp:cNvPr id="0" name=""/>
        <dsp:cNvSpPr/>
      </dsp:nvSpPr>
      <dsp:spPr>
        <a:xfrm>
          <a:off x="4203015" y="4770787"/>
          <a:ext cx="1423790" cy="1423952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266911"/>
                <a:satOff val="-14772"/>
                <a:lumOff val="26664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266911"/>
                <a:satOff val="-14772"/>
                <a:lumOff val="26664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266911"/>
                <a:satOff val="-14772"/>
                <a:lumOff val="26664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266911"/>
                <a:satOff val="-14772"/>
                <a:lumOff val="26664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APOFISIS ARTICULAR </a:t>
          </a:r>
        </a:p>
      </dsp:txBody>
      <dsp:txXfrm>
        <a:off x="4411524" y="4979320"/>
        <a:ext cx="1006772" cy="1006886"/>
      </dsp:txXfrm>
    </dsp:sp>
    <dsp:sp modelId="{37CF5A9E-66FD-4636-9B49-68969B328045}">
      <dsp:nvSpPr>
        <dsp:cNvPr id="0" name=""/>
        <dsp:cNvSpPr/>
      </dsp:nvSpPr>
      <dsp:spPr>
        <a:xfrm>
          <a:off x="5448757" y="4786983"/>
          <a:ext cx="282315" cy="282286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213529"/>
                <a:satOff val="-11818"/>
                <a:lumOff val="21331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213529"/>
                <a:satOff val="-11818"/>
                <a:lumOff val="21331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213529"/>
                <a:satOff val="-11818"/>
                <a:lumOff val="2133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213529"/>
                <a:satOff val="-11818"/>
                <a:lumOff val="2133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F74F2F-9CFA-4C84-903C-7052DC455769}">
      <dsp:nvSpPr>
        <dsp:cNvPr id="0" name=""/>
        <dsp:cNvSpPr/>
      </dsp:nvSpPr>
      <dsp:spPr>
        <a:xfrm>
          <a:off x="5534960" y="0"/>
          <a:ext cx="1423790" cy="1423952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160147"/>
                <a:satOff val="-8863"/>
                <a:lumOff val="15999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160147"/>
                <a:satOff val="-8863"/>
                <a:lumOff val="15999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160147"/>
                <a:satOff val="-8863"/>
                <a:lumOff val="1599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160147"/>
                <a:satOff val="-8863"/>
                <a:lumOff val="1599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APOFIFIS TRANSVERS</a:t>
          </a:r>
        </a:p>
      </dsp:txBody>
      <dsp:txXfrm>
        <a:off x="5743469" y="208533"/>
        <a:ext cx="1006772" cy="1006886"/>
      </dsp:txXfrm>
    </dsp:sp>
    <dsp:sp modelId="{47C5C4B0-7753-4504-83EA-31520556D589}">
      <dsp:nvSpPr>
        <dsp:cNvPr id="0" name=""/>
        <dsp:cNvSpPr/>
      </dsp:nvSpPr>
      <dsp:spPr>
        <a:xfrm>
          <a:off x="3779287" y="1543501"/>
          <a:ext cx="282315" cy="282286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106764"/>
                <a:satOff val="-5909"/>
                <a:lumOff val="10666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106764"/>
                <a:satOff val="-5909"/>
                <a:lumOff val="10666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106764"/>
                <a:satOff val="-5909"/>
                <a:lumOff val="10666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106764"/>
                <a:satOff val="-5909"/>
                <a:lumOff val="10666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633F5A-9ECA-46E0-90E1-EE61C3210F39}">
      <dsp:nvSpPr>
        <dsp:cNvPr id="0" name=""/>
        <dsp:cNvSpPr/>
      </dsp:nvSpPr>
      <dsp:spPr>
        <a:xfrm>
          <a:off x="7066504" y="350511"/>
          <a:ext cx="282315" cy="282286"/>
        </a:xfrm>
        <a:prstGeom prst="ellipse">
          <a:avLst/>
        </a:prstGeom>
        <a:gradFill rotWithShape="0">
          <a:gsLst>
            <a:gs pos="0">
              <a:schemeClr val="accent2">
                <a:shade val="50000"/>
                <a:hueOff val="-53382"/>
                <a:satOff val="-2954"/>
                <a:lumOff val="5333"/>
                <a:alphaOff val="0"/>
                <a:shade val="85000"/>
                <a:satMod val="130000"/>
              </a:schemeClr>
            </a:gs>
            <a:gs pos="34000">
              <a:schemeClr val="accent2">
                <a:shade val="50000"/>
                <a:hueOff val="-53382"/>
                <a:satOff val="-2954"/>
                <a:lumOff val="5333"/>
                <a:alphaOff val="0"/>
                <a:shade val="87000"/>
                <a:satMod val="125000"/>
              </a:schemeClr>
            </a:gs>
            <a:gs pos="70000">
              <a:schemeClr val="accent2">
                <a:shade val="50000"/>
                <a:hueOff val="-53382"/>
                <a:satOff val="-2954"/>
                <a:lumOff val="5333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shade val="50000"/>
                <a:hueOff val="-53382"/>
                <a:satOff val="-2954"/>
                <a:lumOff val="5333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C3FB-10CD-4D43-A549-BDE3605C1E59}" type="datetimeFigureOut">
              <a:rPr lang="es-EC" smtClean="0"/>
              <a:t>18/11/2024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6C95-4A0B-4C3E-B1E3-F23F2A007F22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15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C3FB-10CD-4D43-A549-BDE3605C1E59}" type="datetimeFigureOut">
              <a:rPr lang="es-EC" smtClean="0"/>
              <a:t>18/11/2024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6C95-4A0B-4C3E-B1E3-F23F2A007F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43475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C3FB-10CD-4D43-A549-BDE3605C1E59}" type="datetimeFigureOut">
              <a:rPr lang="es-EC" smtClean="0"/>
              <a:t>18/11/2024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6C95-4A0B-4C3E-B1E3-F23F2A007F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3483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C3FB-10CD-4D43-A549-BDE3605C1E59}" type="datetimeFigureOut">
              <a:rPr lang="es-EC" smtClean="0"/>
              <a:t>18/11/2024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6C95-4A0B-4C3E-B1E3-F23F2A007F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082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C3FB-10CD-4D43-A549-BDE3605C1E59}" type="datetimeFigureOut">
              <a:rPr lang="es-EC" smtClean="0"/>
              <a:t>18/11/2024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6C95-4A0B-4C3E-B1E3-F23F2A007F22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03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C3FB-10CD-4D43-A549-BDE3605C1E59}" type="datetimeFigureOut">
              <a:rPr lang="es-EC" smtClean="0"/>
              <a:t>18/11/2024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6C95-4A0B-4C3E-B1E3-F23F2A007F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3539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C3FB-10CD-4D43-A549-BDE3605C1E59}" type="datetimeFigureOut">
              <a:rPr lang="es-EC" smtClean="0"/>
              <a:t>18/11/2024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6C95-4A0B-4C3E-B1E3-F23F2A007F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570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C3FB-10CD-4D43-A549-BDE3605C1E59}" type="datetimeFigureOut">
              <a:rPr lang="es-EC" smtClean="0"/>
              <a:t>18/11/2024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6C95-4A0B-4C3E-B1E3-F23F2A007F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15097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C3FB-10CD-4D43-A549-BDE3605C1E59}" type="datetimeFigureOut">
              <a:rPr lang="es-EC" smtClean="0"/>
              <a:t>18/11/2024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6C95-4A0B-4C3E-B1E3-F23F2A007F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72241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17FC3FB-10CD-4D43-A549-BDE3605C1E59}" type="datetimeFigureOut">
              <a:rPr lang="es-EC" smtClean="0"/>
              <a:t>18/11/2024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246C95-4A0B-4C3E-B1E3-F23F2A007F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0290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C3FB-10CD-4D43-A549-BDE3605C1E59}" type="datetimeFigureOut">
              <a:rPr lang="es-EC" smtClean="0"/>
              <a:t>18/11/2024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6C95-4A0B-4C3E-B1E3-F23F2A007F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201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17FC3FB-10CD-4D43-A549-BDE3605C1E59}" type="datetimeFigureOut">
              <a:rPr lang="es-EC" smtClean="0"/>
              <a:t>18/11/2024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F246C95-4A0B-4C3E-B1E3-F23F2A007F22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95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aios.com/es/vet-Anatomy/Caballo/Caballo-Osteologia-Ilustraciones" TargetMode="External"/><Relationship Id="rId2" Type="http://schemas.openxmlformats.org/officeDocument/2006/relationships/hyperlink" Target="https://es2.slideshare.net/lr18mx/osteologa-del-miembro-torcico?from_action=save" TargetMode="Externa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rebriti.com/juegos-de-ciencias/huesos-del-craneo--caballo-" TargetMode="External"/><Relationship Id="rId2" Type="http://schemas.openxmlformats.org/officeDocument/2006/relationships/hyperlink" Target="https://www.cerebriti.com/juegos-de-ciencias/contornos-oseos-del-craneo-del-toro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97279" y="758952"/>
            <a:ext cx="10532343" cy="3696668"/>
          </a:xfrm>
        </p:spPr>
        <p:txBody>
          <a:bodyPr/>
          <a:lstStyle/>
          <a:p>
            <a:r>
              <a:rPr lang="es-EC" dirty="0">
                <a:latin typeface="Algerian" panose="04020705040A02060702" pitchFamily="82" charset="0"/>
              </a:rPr>
              <a:t>Osteología animal</a:t>
            </a:r>
          </a:p>
        </p:txBody>
      </p:sp>
    </p:spTree>
    <p:extLst>
      <p:ext uri="{BB962C8B-B14F-4D97-AF65-F5344CB8AC3E}">
        <p14:creationId xmlns:p14="http://schemas.microsoft.com/office/powerpoint/2010/main" val="2926097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rgbClr val="FF0000"/>
                </a:solidFill>
              </a:rPr>
              <a:t>3. Huesos planos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5734"/>
            <a:ext cx="6127768" cy="4023360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buFont typeface="+mj-lt"/>
              <a:buAutoNum type="alphaLcPeriod"/>
            </a:pPr>
            <a:r>
              <a:rPr lang="es-EC" sz="2800" dirty="0"/>
              <a:t>Con superficies amplias y dos finas capas de hueso compacto entre las cuales se encuentra medula ósea roja</a:t>
            </a:r>
          </a:p>
          <a:p>
            <a:pPr marL="514350" indent="-514350" algn="just">
              <a:buFont typeface="+mj-lt"/>
              <a:buAutoNum type="alphaLcPeriod"/>
            </a:pPr>
            <a:r>
              <a:rPr lang="es-EC" sz="2800" dirty="0"/>
              <a:t>Presentan zonas suficientes para la inserción de músculos y protegen los órganos que cubren.</a:t>
            </a:r>
          </a:p>
          <a:p>
            <a:pPr marL="514350" indent="-514350" algn="just">
              <a:buFont typeface="+mj-lt"/>
              <a:buAutoNum type="alphaLcPeriod"/>
            </a:pPr>
            <a:endParaRPr lang="es-EC" sz="2800" dirty="0"/>
          </a:p>
          <a:p>
            <a:pPr marL="514350" indent="-514350" algn="just">
              <a:buFont typeface="+mj-lt"/>
              <a:buAutoNum type="alphaLcPeriod"/>
            </a:pPr>
            <a:r>
              <a:rPr lang="es-EC" sz="2800" dirty="0"/>
              <a:t>Los encontramos en la superficie dorsal y laterales del cráneo, así como la escápula y los coxales</a:t>
            </a:r>
            <a:r>
              <a:rPr lang="es-EC" dirty="0"/>
              <a:t>. 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308" t="16602" r="69423" b="36125"/>
          <a:stretch/>
        </p:blipFill>
        <p:spPr>
          <a:xfrm>
            <a:off x="7956157" y="1845734"/>
            <a:ext cx="3557555" cy="382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628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EE17E5-BE57-412F-99BE-B1BDEE2638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3"/>
          <a:stretch/>
        </p:blipFill>
        <p:spPr>
          <a:xfrm>
            <a:off x="1407233" y="304799"/>
            <a:ext cx="8873951" cy="5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977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CCCB755-3A5E-444F-B0E9-5A6A75672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/>
          <a:stretch/>
        </p:blipFill>
        <p:spPr>
          <a:xfrm>
            <a:off x="1659024" y="265044"/>
            <a:ext cx="8873951" cy="58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0165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8C66D6-4BF2-42B3-87DD-61A060C16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6"/>
          <a:stretch/>
        </p:blipFill>
        <p:spPr>
          <a:xfrm>
            <a:off x="1765042" y="523461"/>
            <a:ext cx="8873951" cy="58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6364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39EBE7-4144-4543-8AB8-07E588BB3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6"/>
          <a:stretch/>
        </p:blipFill>
        <p:spPr>
          <a:xfrm>
            <a:off x="1659024" y="483704"/>
            <a:ext cx="8873951" cy="589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368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3C3250-2B9D-4D62-950A-C799B3317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3"/>
          <a:stretch/>
        </p:blipFill>
        <p:spPr>
          <a:xfrm>
            <a:off x="1778294" y="496956"/>
            <a:ext cx="8873951" cy="5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531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DA45419-79CF-454A-AC17-C22E5E2E68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6"/>
          <a:stretch/>
        </p:blipFill>
        <p:spPr>
          <a:xfrm>
            <a:off x="1659024" y="357808"/>
            <a:ext cx="8873951" cy="589059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AD21BE4-F932-4503-ACBB-5F8F567E8692}"/>
              </a:ext>
            </a:extLst>
          </p:cNvPr>
          <p:cNvSpPr txBox="1"/>
          <p:nvPr/>
        </p:nvSpPr>
        <p:spPr>
          <a:xfrm>
            <a:off x="6096000" y="768626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latin typeface="Algerian" panose="04020705040A02060702" pitchFamily="82" charset="0"/>
              </a:rPr>
              <a:t>Rotula</a:t>
            </a:r>
            <a:r>
              <a:rPr lang="es-ES" dirty="0"/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2797156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5B957A-56C4-4153-AA85-DF73215772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6"/>
          <a:stretch/>
        </p:blipFill>
        <p:spPr>
          <a:xfrm>
            <a:off x="1871059" y="357808"/>
            <a:ext cx="8873951" cy="589059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680D617-F657-4040-A599-7028E4F692C6}"/>
              </a:ext>
            </a:extLst>
          </p:cNvPr>
          <p:cNvSpPr txBox="1"/>
          <p:nvPr/>
        </p:nvSpPr>
        <p:spPr>
          <a:xfrm flipH="1">
            <a:off x="1298712" y="424935"/>
            <a:ext cx="3511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Algerian" panose="04020705040A02060702" pitchFamily="82" charset="0"/>
              </a:rPr>
              <a:t>Tibia y peroné </a:t>
            </a:r>
            <a:endParaRPr lang="es-EC" sz="32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6075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00CF66D-FA0A-4825-88DC-9F0F566BC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0"/>
          <a:stretch/>
        </p:blipFill>
        <p:spPr>
          <a:xfrm>
            <a:off x="1659024" y="278295"/>
            <a:ext cx="8873951" cy="591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8069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309027-0500-40B4-89A5-731F2A8155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6"/>
          <a:stretch/>
        </p:blipFill>
        <p:spPr>
          <a:xfrm>
            <a:off x="1513250" y="278296"/>
            <a:ext cx="8873951" cy="589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426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2025E0-2BC4-40D4-8225-D53FD270C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1818051" y="371060"/>
            <a:ext cx="8873951" cy="587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80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rgbClr val="FF0000"/>
                </a:solidFill>
              </a:rPr>
              <a:t>4. Huesos irregulares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5734"/>
            <a:ext cx="5322570" cy="402336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EC" sz="2800" dirty="0"/>
              <a:t>Huesos situados en el plano mediano como los de la base del cráneo y las vertebras, que no presentan una forma bien definida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6853" r="85532" b="28920"/>
          <a:stretch/>
        </p:blipFill>
        <p:spPr>
          <a:xfrm>
            <a:off x="7051949" y="1845734"/>
            <a:ext cx="4103731" cy="402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182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04A04C-9839-47A0-9C29-F6B426585B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0"/>
          <a:stretch/>
        </p:blipFill>
        <p:spPr>
          <a:xfrm>
            <a:off x="1963824" y="198782"/>
            <a:ext cx="8873951" cy="591709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DB58FCE-6FF0-4F35-9757-0FAE6C0CAA2A}"/>
              </a:ext>
            </a:extLst>
          </p:cNvPr>
          <p:cNvSpPr txBox="1"/>
          <p:nvPr/>
        </p:nvSpPr>
        <p:spPr>
          <a:xfrm flipH="1">
            <a:off x="1046921" y="808383"/>
            <a:ext cx="1484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lgerian" panose="04020705040A02060702" pitchFamily="82" charset="0"/>
              </a:rPr>
              <a:t>Tarsos </a:t>
            </a:r>
            <a:endParaRPr lang="es-EC" sz="2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17532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04421C2-1882-A5A7-86B1-081DC3214C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3369" t="17182" r="25109" b="23466"/>
          <a:stretch/>
        </p:blipFill>
        <p:spPr>
          <a:xfrm>
            <a:off x="980660" y="0"/>
            <a:ext cx="9674088" cy="626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322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7921268-3910-4F40-854F-B326C55ED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86"/>
          <a:stretch/>
        </p:blipFill>
        <p:spPr>
          <a:xfrm>
            <a:off x="1274711" y="503582"/>
            <a:ext cx="8873951" cy="585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947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30A54BF-F273-4FC0-8315-9BEC1758C9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13"/>
          <a:stretch/>
        </p:blipFill>
        <p:spPr>
          <a:xfrm>
            <a:off x="2136103" y="318052"/>
            <a:ext cx="8873951" cy="590384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0A581C6-7A17-4A4A-A43E-509B56202BB6}"/>
              </a:ext>
            </a:extLst>
          </p:cNvPr>
          <p:cNvSpPr txBox="1"/>
          <p:nvPr/>
        </p:nvSpPr>
        <p:spPr>
          <a:xfrm>
            <a:off x="318052" y="265043"/>
            <a:ext cx="2534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Algerian" panose="04020705040A02060702" pitchFamily="82" charset="0"/>
              </a:rPr>
              <a:t>Metatarsos</a:t>
            </a:r>
            <a:r>
              <a:rPr lang="es-ES" dirty="0"/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4125515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D157680-90AE-4492-851F-2ABF9BB017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3"/>
          <a:stretch/>
        </p:blipFill>
        <p:spPr>
          <a:xfrm>
            <a:off x="1513250" y="384313"/>
            <a:ext cx="8873951" cy="59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893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027830-4169-4371-ACAB-F8D009C9AC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6"/>
          <a:stretch/>
        </p:blipFill>
        <p:spPr>
          <a:xfrm>
            <a:off x="1659024" y="357808"/>
            <a:ext cx="8873951" cy="589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59451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BD0C91-38D3-44C6-BCB8-A68777C3C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/>
          <a:stretch/>
        </p:blipFill>
        <p:spPr>
          <a:xfrm>
            <a:off x="1659024" y="410816"/>
            <a:ext cx="8873951" cy="585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0092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FDD128A-9056-4C5E-A3AF-E089AF469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4" y="140597"/>
            <a:ext cx="11943936" cy="668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0353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AF6E0ED-B875-4D9B-A863-0D6041937434}"/>
              </a:ext>
            </a:extLst>
          </p:cNvPr>
          <p:cNvSpPr/>
          <p:nvPr/>
        </p:nvSpPr>
        <p:spPr>
          <a:xfrm>
            <a:off x="1152939" y="34938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>
                <a:hlinkClick r:id="rId2"/>
              </a:rPr>
              <a:t>https://es2.slideshare.net/lr18mx/osteologa-del-miembro-torcico?from_action=save</a:t>
            </a:r>
            <a:endParaRPr lang="es-EC" dirty="0"/>
          </a:p>
          <a:p>
            <a:r>
              <a:rPr lang="es-EC" dirty="0">
                <a:hlinkClick r:id="rId3"/>
              </a:rPr>
              <a:t>https://www.imaios.com/es/vet-Anatomy/Caballo/Caballo-Osteologia-Ilustraciones</a:t>
            </a:r>
            <a:endParaRPr lang="es-EC" dirty="0"/>
          </a:p>
          <a:p>
            <a:r>
              <a:rPr lang="es-EC" dirty="0"/>
              <a:t>@IST_SEC.24*@</a:t>
            </a:r>
          </a:p>
          <a:p>
            <a:r>
              <a:rPr lang="es-EC" dirty="0"/>
              <a:t>@IST_Aus24*@</a:t>
            </a:r>
          </a:p>
          <a:p>
            <a:r>
              <a:rPr lang="es-EC" dirty="0"/>
              <a:t>IST_AUS24*@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0094198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767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710804"/>
              </p:ext>
            </p:extLst>
          </p:nvPr>
        </p:nvGraphicFramePr>
        <p:xfrm>
          <a:off x="659080" y="287919"/>
          <a:ext cx="10790237" cy="5790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Marcador de contenido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48" y="841711"/>
            <a:ext cx="3831156" cy="524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37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3600" y="1832068"/>
            <a:ext cx="10058400" cy="1450757"/>
          </a:xfrm>
        </p:spPr>
        <p:txBody>
          <a:bodyPr/>
          <a:lstStyle/>
          <a:p>
            <a:r>
              <a:rPr lang="es-EC" dirty="0">
                <a:latin typeface="Algerian" panose="04020705040A02060702" pitchFamily="82" charset="0"/>
              </a:rPr>
              <a:t>Columna vertebral</a:t>
            </a:r>
          </a:p>
        </p:txBody>
      </p:sp>
    </p:spTree>
    <p:extLst>
      <p:ext uri="{BB962C8B-B14F-4D97-AF65-F5344CB8AC3E}">
        <p14:creationId xmlns:p14="http://schemas.microsoft.com/office/powerpoint/2010/main" val="968707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5910"/>
            <a:ext cx="11990231" cy="63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0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0007" y="2115403"/>
            <a:ext cx="10058400" cy="1450757"/>
          </a:xfrm>
        </p:spPr>
        <p:txBody>
          <a:bodyPr>
            <a:normAutofit/>
          </a:bodyPr>
          <a:lstStyle/>
          <a:p>
            <a:r>
              <a:rPr lang="es-EC" sz="6000" dirty="0">
                <a:solidFill>
                  <a:schemeClr val="tx1"/>
                </a:solidFill>
                <a:latin typeface="Algerian" panose="04020705040A02060702" pitchFamily="82" charset="0"/>
              </a:rPr>
              <a:t>Huesos del </a:t>
            </a:r>
            <a:r>
              <a:rPr lang="es-EC" sz="6000" dirty="0" err="1">
                <a:solidFill>
                  <a:schemeClr val="tx1"/>
                </a:solidFill>
                <a:latin typeface="Algerian" panose="04020705040A02060702" pitchFamily="82" charset="0"/>
              </a:rPr>
              <a:t>craneo</a:t>
            </a:r>
            <a:endParaRPr lang="es-EC" sz="60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154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61F173-4ED3-C7A1-97F5-2BE18A05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2354"/>
          </a:xfrm>
        </p:spPr>
        <p:txBody>
          <a:bodyPr/>
          <a:lstStyle/>
          <a:p>
            <a:pPr algn="ctr"/>
            <a:r>
              <a:rPr lang="es-ES" dirty="0">
                <a:latin typeface="Algerian" panose="04020705040A02060702" pitchFamily="82" charset="0"/>
              </a:rPr>
              <a:t>Porciones del cráneo </a:t>
            </a:r>
            <a:endParaRPr lang="es-EC" dirty="0">
              <a:latin typeface="Algerian" panose="04020705040A02060702" pitchFamily="82" charset="0"/>
            </a:endParaRPr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44EC95D9-17F4-33DF-4ABF-1EAE41F5BB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2685890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8348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F9BE3BC-4BC8-1490-0452-A323356131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609680"/>
              </p:ext>
            </p:extLst>
          </p:nvPr>
        </p:nvGraphicFramePr>
        <p:xfrm>
          <a:off x="708991" y="291548"/>
          <a:ext cx="10774017" cy="5605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1112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F9BE3BC-4BC8-1490-0452-A323356131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1525758"/>
              </p:ext>
            </p:extLst>
          </p:nvPr>
        </p:nvGraphicFramePr>
        <p:xfrm>
          <a:off x="708991" y="291548"/>
          <a:ext cx="10774017" cy="5605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504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2BAB8-4AE3-33EB-8CC9-D95BDDFFF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95188"/>
            <a:ext cx="10058400" cy="961448"/>
          </a:xfrm>
        </p:spPr>
        <p:txBody>
          <a:bodyPr/>
          <a:lstStyle/>
          <a:p>
            <a:r>
              <a:rPr lang="es-ES" dirty="0">
                <a:latin typeface="Algerian" panose="04020705040A02060702" pitchFamily="82" charset="0"/>
              </a:rPr>
              <a:t>Huesos del cráneo lateral</a:t>
            </a:r>
            <a:endParaRPr lang="es-EC" dirty="0">
              <a:latin typeface="Algerian" panose="04020705040A02060702" pitchFamily="82" charset="0"/>
            </a:endParaRPr>
          </a:p>
        </p:txBody>
      </p:sp>
      <p:pic>
        <p:nvPicPr>
          <p:cNvPr id="4" name="Marcador de contenido 3" descr="Osteología y topografía de cabeza, cuello y tronco. Alejandro Pimentel  Ávila MV DiplME - PDF Free Download">
            <a:extLst>
              <a:ext uri="{FF2B5EF4-FFF2-40B4-BE49-F238E27FC236}">
                <a16:creationId xmlns:a16="http://schemas.microsoft.com/office/drawing/2014/main" id="{966EE0CC-06B6-F697-2390-B24E58913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291" y="1395690"/>
            <a:ext cx="7804048" cy="4500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9187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520" y="119178"/>
            <a:ext cx="10058400" cy="1450757"/>
          </a:xfrm>
        </p:spPr>
        <p:txBody>
          <a:bodyPr/>
          <a:lstStyle/>
          <a:p>
            <a:r>
              <a:rPr lang="es-EC" b="1" dirty="0">
                <a:latin typeface="Algerian" panose="04020705040A02060702" pitchFamily="82" charset="0"/>
              </a:rPr>
              <a:t>objetivos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520" y="1845734"/>
            <a:ext cx="10509160" cy="4002616"/>
          </a:xfrm>
        </p:spPr>
        <p:txBody>
          <a:bodyPr/>
          <a:lstStyle/>
          <a:p>
            <a:r>
              <a:rPr lang="es-EC" sz="2400" b="1" dirty="0"/>
              <a:t>Objetivo general</a:t>
            </a:r>
          </a:p>
          <a:p>
            <a:r>
              <a:rPr lang="es-EC" sz="2400" dirty="0"/>
              <a:t>Familiarizar al estudiantes con el sistema esquelético de las distintas especies animales </a:t>
            </a:r>
          </a:p>
          <a:p>
            <a:r>
              <a:rPr lang="es-EC" sz="2400" b="1" dirty="0"/>
              <a:t>Objetivos específicos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C" sz="2400" dirty="0"/>
              <a:t>Definir hueso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C" sz="2400" dirty="0"/>
              <a:t>Definir los aspectos morfo- estructurales de los huesos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s-EC" sz="2400" dirty="0"/>
              <a:t>Definir esqueleto y su clasificación </a:t>
            </a:r>
          </a:p>
          <a:p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1395543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B21EE-7D69-6525-0266-0280E5E8B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37" y="607126"/>
            <a:ext cx="5767346" cy="998857"/>
          </a:xfrm>
        </p:spPr>
        <p:txBody>
          <a:bodyPr>
            <a:noAutofit/>
          </a:bodyPr>
          <a:lstStyle/>
          <a:p>
            <a:r>
              <a:rPr lang="es-ES" sz="4400" dirty="0">
                <a:latin typeface="Algerian" panose="04020705040A02060702" pitchFamily="82" charset="0"/>
              </a:rPr>
              <a:t>Cráneo de porcino </a:t>
            </a:r>
            <a:endParaRPr lang="es-EC" sz="4400" dirty="0">
              <a:latin typeface="Algerian" panose="04020705040A02060702" pitchFamily="82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5B29682-C36D-3F55-927F-1C66DF610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t="6688" r="12969" b="16969"/>
          <a:stretch/>
        </p:blipFill>
        <p:spPr>
          <a:xfrm>
            <a:off x="2345634" y="1657003"/>
            <a:ext cx="5767347" cy="4456586"/>
          </a:xfrm>
        </p:spPr>
      </p:pic>
    </p:spTree>
    <p:extLst>
      <p:ext uri="{BB962C8B-B14F-4D97-AF65-F5344CB8AC3E}">
        <p14:creationId xmlns:p14="http://schemas.microsoft.com/office/powerpoint/2010/main" val="4236734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A1E3A87-0FAF-937D-74AF-C4A5238F90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565"/>
            <a:ext cx="12192000" cy="689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72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DB92D-6C6F-5F69-5F85-C6D23B6CF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C92AA28-3023-B11C-319A-600692F86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8244"/>
          </a:xfrm>
        </p:spPr>
      </p:pic>
    </p:spTree>
    <p:extLst>
      <p:ext uri="{BB962C8B-B14F-4D97-AF65-F5344CB8AC3E}">
        <p14:creationId xmlns:p14="http://schemas.microsoft.com/office/powerpoint/2010/main" val="2320886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AA707-BD88-9D91-6B5C-507E4AB73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224" y="344557"/>
            <a:ext cx="10058400" cy="783203"/>
          </a:xfrm>
        </p:spPr>
        <p:txBody>
          <a:bodyPr/>
          <a:lstStyle/>
          <a:p>
            <a:r>
              <a:rPr lang="es-ES" dirty="0">
                <a:latin typeface="Algerian" panose="04020705040A02060702" pitchFamily="82" charset="0"/>
              </a:rPr>
              <a:t>Occipital </a:t>
            </a:r>
            <a:endParaRPr lang="es-EC" dirty="0">
              <a:latin typeface="Algerian" panose="04020705040A02060702" pitchFamily="82" charset="0"/>
            </a:endParaRPr>
          </a:p>
        </p:txBody>
      </p:sp>
      <p:pic>
        <p:nvPicPr>
          <p:cNvPr id="5" name="Marcador de contenido 4" descr="Imagen que contiene animal, dinosaurio, foto, lado&#10;&#10;Descripción generada automáticamente">
            <a:extLst>
              <a:ext uri="{FF2B5EF4-FFF2-40B4-BE49-F238E27FC236}">
                <a16:creationId xmlns:a16="http://schemas.microsoft.com/office/drawing/2014/main" id="{A0A21D3F-ECDC-1E17-3F24-0AB679D4B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441"/>
          <a:stretch/>
        </p:blipFill>
        <p:spPr>
          <a:xfrm>
            <a:off x="0" y="1345095"/>
            <a:ext cx="12130848" cy="5168348"/>
          </a:xfrm>
        </p:spPr>
      </p:pic>
    </p:spTree>
    <p:extLst>
      <p:ext uri="{BB962C8B-B14F-4D97-AF65-F5344CB8AC3E}">
        <p14:creationId xmlns:p14="http://schemas.microsoft.com/office/powerpoint/2010/main" val="2574091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C684885-3584-0EF7-B966-709DC379D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E6E8E5"/>
              </a:clrFrom>
              <a:clrTo>
                <a:srgbClr val="E6E8E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67" y="357840"/>
            <a:ext cx="4444993" cy="5882209"/>
          </a:xfrm>
        </p:spPr>
      </p:pic>
    </p:spTree>
    <p:extLst>
      <p:ext uri="{BB962C8B-B14F-4D97-AF65-F5344CB8AC3E}">
        <p14:creationId xmlns:p14="http://schemas.microsoft.com/office/powerpoint/2010/main" val="3169133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41A5D-50F9-524D-55B0-5F90F15BA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912" y="286604"/>
            <a:ext cx="10161767" cy="1102102"/>
          </a:xfrm>
        </p:spPr>
        <p:txBody>
          <a:bodyPr/>
          <a:lstStyle/>
          <a:p>
            <a:r>
              <a:rPr lang="es-ES" dirty="0">
                <a:latin typeface="Algerian" panose="04020705040A02060702" pitchFamily="82" charset="0"/>
              </a:rPr>
              <a:t>esfenoides</a:t>
            </a:r>
            <a:endParaRPr lang="es-EC" dirty="0">
              <a:latin typeface="Algerian" panose="04020705040A02060702" pitchFamily="82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A015B45-0772-65D3-3153-FE6F8FF94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165" y="1388706"/>
            <a:ext cx="6467061" cy="4844054"/>
          </a:xfrm>
        </p:spPr>
      </p:pic>
    </p:spTree>
    <p:extLst>
      <p:ext uri="{BB962C8B-B14F-4D97-AF65-F5344CB8AC3E}">
        <p14:creationId xmlns:p14="http://schemas.microsoft.com/office/powerpoint/2010/main" val="3169226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765F5-934D-A06B-6C32-27E01D8CD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F70628-C7F6-237F-758F-74E07588A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C" dirty="0">
                <a:hlinkClick r:id="rId2"/>
              </a:rPr>
              <a:t>https://www.cerebriti.com/juegos-de-ciencias/contornos-oseos-del-craneo-del-toro</a:t>
            </a:r>
            <a:endParaRPr lang="es-EC" dirty="0"/>
          </a:p>
          <a:p>
            <a:r>
              <a:rPr lang="es-EC" dirty="0">
                <a:hlinkClick r:id="rId3"/>
              </a:rPr>
              <a:t>https://www.cerebriti.com/juegos-de-ciencias/huesos-del-craneo--caballo-</a:t>
            </a:r>
            <a:endParaRPr lang="es-EC" dirty="0"/>
          </a:p>
          <a:p>
            <a:r>
              <a:rPr lang="es-EC" dirty="0"/>
              <a:t>https://www.cerebriti.com/juegos-de-ciencias/occipital--cara-exocraneana-</a:t>
            </a:r>
          </a:p>
        </p:txBody>
      </p:sp>
    </p:spTree>
    <p:extLst>
      <p:ext uri="{BB962C8B-B14F-4D97-AF65-F5344CB8AC3E}">
        <p14:creationId xmlns:p14="http://schemas.microsoft.com/office/powerpoint/2010/main" val="1238570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0007" y="2115403"/>
            <a:ext cx="10058400" cy="1450757"/>
          </a:xfrm>
        </p:spPr>
        <p:txBody>
          <a:bodyPr>
            <a:normAutofit/>
          </a:bodyPr>
          <a:lstStyle/>
          <a:p>
            <a:r>
              <a:rPr lang="es-EC" sz="6000" dirty="0">
                <a:solidFill>
                  <a:schemeClr val="tx1"/>
                </a:solidFill>
                <a:latin typeface="Algerian" panose="04020705040A02060702" pitchFamily="82" charset="0"/>
              </a:rPr>
              <a:t>VERTEBRAS CERVICALES </a:t>
            </a:r>
          </a:p>
        </p:txBody>
      </p:sp>
    </p:spTree>
    <p:extLst>
      <p:ext uri="{BB962C8B-B14F-4D97-AF65-F5344CB8AC3E}">
        <p14:creationId xmlns:p14="http://schemas.microsoft.com/office/powerpoint/2010/main" val="681253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8150900"/>
              </p:ext>
            </p:extLst>
          </p:nvPr>
        </p:nvGraphicFramePr>
        <p:xfrm>
          <a:off x="1096963" y="566671"/>
          <a:ext cx="10481144" cy="5302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190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9" b="10038"/>
          <a:stretch/>
        </p:blipFill>
        <p:spPr>
          <a:xfrm>
            <a:off x="1" y="837127"/>
            <a:ext cx="6590072" cy="4687910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8869" r="11430" b="11392"/>
          <a:stretch/>
        </p:blipFill>
        <p:spPr>
          <a:xfrm>
            <a:off x="5951649" y="1242811"/>
            <a:ext cx="5741074" cy="387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2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0530" y="133350"/>
            <a:ext cx="10504170" cy="535474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C" sz="3200" dirty="0">
                <a:latin typeface="Algerian" panose="04020705040A02060702" pitchFamily="82" charset="0"/>
              </a:rPr>
              <a:t>Osteología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sz="3200" dirty="0"/>
              <a:t>  Parte de la anatomía sistemática que se encarga de estudiar el esqueleto</a:t>
            </a:r>
          </a:p>
          <a:p>
            <a:pPr algn="just">
              <a:lnSpc>
                <a:spcPct val="150000"/>
              </a:lnSpc>
            </a:pPr>
            <a:r>
              <a:rPr lang="es-EC" sz="3200" dirty="0">
                <a:latin typeface="Algerian" panose="04020705040A02060702" pitchFamily="82" charset="0"/>
              </a:rPr>
              <a:t>ESQUELETO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C" sz="3200" dirty="0"/>
              <a:t>  Es el conjunto de huesos que le proporcionan la forma característica al cuerpo de un animal, y además sirve como elemento de soporte esencial para la biodinámica del movimiento y reposo</a:t>
            </a:r>
          </a:p>
        </p:txBody>
      </p:sp>
    </p:spTree>
    <p:extLst>
      <p:ext uri="{BB962C8B-B14F-4D97-AF65-F5344CB8AC3E}">
        <p14:creationId xmlns:p14="http://schemas.microsoft.com/office/powerpoint/2010/main" val="878413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8470288"/>
              </p:ext>
            </p:extLst>
          </p:nvPr>
        </p:nvGraphicFramePr>
        <p:xfrm>
          <a:off x="0" y="0"/>
          <a:ext cx="12192000" cy="625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7598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3808935"/>
              </p:ext>
            </p:extLst>
          </p:nvPr>
        </p:nvGraphicFramePr>
        <p:xfrm>
          <a:off x="0" y="0"/>
          <a:ext cx="12192000" cy="625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lipse 1"/>
          <p:cNvSpPr/>
          <p:nvPr/>
        </p:nvSpPr>
        <p:spPr>
          <a:xfrm>
            <a:off x="6632619" y="4468969"/>
            <a:ext cx="1532587" cy="1339403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APOFISIS ESPINOSA </a:t>
            </a:r>
          </a:p>
        </p:txBody>
      </p:sp>
    </p:spTree>
    <p:extLst>
      <p:ext uri="{BB962C8B-B14F-4D97-AF65-F5344CB8AC3E}">
        <p14:creationId xmlns:p14="http://schemas.microsoft.com/office/powerpoint/2010/main" val="3845200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24" t="56873" r="53013"/>
          <a:stretch/>
        </p:blipFill>
        <p:spPr>
          <a:xfrm>
            <a:off x="901519" y="341504"/>
            <a:ext cx="10586436" cy="604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21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68" r="6212"/>
          <a:stretch/>
        </p:blipFill>
        <p:spPr>
          <a:xfrm>
            <a:off x="124278" y="0"/>
            <a:ext cx="12067722" cy="656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69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4096" y="1906073"/>
            <a:ext cx="10802799" cy="914400"/>
          </a:xfrm>
        </p:spPr>
        <p:txBody>
          <a:bodyPr>
            <a:noAutofit/>
          </a:bodyPr>
          <a:lstStyle/>
          <a:p>
            <a:r>
              <a:rPr lang="es-EC" sz="6600" dirty="0">
                <a:latin typeface="Algerian" panose="04020705040A02060702" pitchFamily="82" charset="0"/>
              </a:rPr>
              <a:t>VERTEBRAS TORÁCICAS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51527" y="3232597"/>
            <a:ext cx="1903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18 EN EL CABALLO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96490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5734"/>
            <a:ext cx="4350483" cy="4023360"/>
          </a:xfrm>
        </p:spPr>
        <p:txBody>
          <a:bodyPr>
            <a:normAutofit/>
          </a:bodyPr>
          <a:lstStyle/>
          <a:p>
            <a:pPr algn="just"/>
            <a:r>
              <a:rPr lang="es-EC" sz="2400" b="1" dirty="0"/>
              <a:t>Definición y localización</a:t>
            </a:r>
          </a:p>
          <a:p>
            <a:pPr algn="just"/>
            <a:r>
              <a:rPr lang="es-EC" sz="2400" dirty="0"/>
              <a:t>Constituyen la estructura básica de la columna torácica, que tiene muy poca movilidad. Funciones: transmiten el peso corporal hacia los miembros torácicos y, junto con las costillas, dan inserción a los m. costales torácicos y de la espalda. Junto con las costillas y el esternón, forman parte del esqueleto del tórax.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406" y="1938965"/>
            <a:ext cx="4895179" cy="393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70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666" y="286603"/>
            <a:ext cx="12050333" cy="1194467"/>
          </a:xfrm>
        </p:spPr>
        <p:txBody>
          <a:bodyPr>
            <a:normAutofit fontScale="90000"/>
          </a:bodyPr>
          <a:lstStyle/>
          <a:p>
            <a:r>
              <a:rPr lang="es-EC" dirty="0">
                <a:latin typeface="Algerian" panose="04020705040A02060702" pitchFamily="82" charset="0"/>
              </a:rPr>
              <a:t>Descripción general y posicionamiento: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s-EC" sz="6400" dirty="0"/>
              <a:t>De 12 a 18 vértebras torácicas (depende de la especie). </a:t>
            </a:r>
          </a:p>
          <a:p>
            <a:pPr algn="just"/>
            <a:r>
              <a:rPr lang="es-EC" sz="6400" b="1" dirty="0"/>
              <a:t>Cuerpo: </a:t>
            </a:r>
            <a:r>
              <a:rPr lang="es-EC" sz="6400" dirty="0"/>
              <a:t>corto y cilíndrico. Cabezas y fosas poco manifiestas. Posee superficies articulares para la conexión con las costillas: fositas (facetas) costales craneales y caudales. Cresta ventral poco marcada. </a:t>
            </a:r>
          </a:p>
          <a:p>
            <a:pPr algn="just"/>
            <a:r>
              <a:rPr lang="es-EC" sz="6400" b="1" dirty="0"/>
              <a:t>Apófisis espinosas: </a:t>
            </a:r>
            <a:r>
              <a:rPr lang="es-EC" sz="6400" dirty="0"/>
              <a:t>muy altas (inserción musculatura del cuello y la cabeza). Las primeras constituyen la base ósea de la cruz. </a:t>
            </a:r>
          </a:p>
          <a:p>
            <a:pPr algn="just"/>
            <a:r>
              <a:rPr lang="es-EC" sz="6400" b="1" dirty="0"/>
              <a:t>Apófisis articulares: </a:t>
            </a:r>
            <a:r>
              <a:rPr lang="es-EC" sz="6400" dirty="0"/>
              <a:t>cortas</a:t>
            </a:r>
            <a:r>
              <a:rPr lang="es-EC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10574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6671" y="763909"/>
            <a:ext cx="10957345" cy="5031584"/>
          </a:xfrm>
        </p:spPr>
        <p:txBody>
          <a:bodyPr>
            <a:normAutofit/>
          </a:bodyPr>
          <a:lstStyle/>
          <a:p>
            <a:pPr algn="just"/>
            <a:r>
              <a:rPr lang="es-EC" sz="2800" b="1" dirty="0"/>
              <a:t>Apófisis transversas: </a:t>
            </a:r>
            <a:r>
              <a:rPr lang="es-EC" sz="2800" dirty="0"/>
              <a:t>gruesas. Tubérculo costal (con fosita costal transversa).</a:t>
            </a:r>
          </a:p>
          <a:p>
            <a:pPr algn="just"/>
            <a:r>
              <a:rPr lang="es-EC" sz="2800" dirty="0"/>
              <a:t>- Escotaduras vertebrales profundas (</a:t>
            </a:r>
            <a:r>
              <a:rPr lang="es-EC" sz="2800" b="1" dirty="0"/>
              <a:t>agujeros intervertebrales</a:t>
            </a:r>
            <a:r>
              <a:rPr lang="es-EC" sz="2800" dirty="0"/>
              <a:t>).</a:t>
            </a:r>
          </a:p>
          <a:p>
            <a:pPr algn="just"/>
            <a:r>
              <a:rPr lang="es-EC" sz="2800" dirty="0"/>
              <a:t>- </a:t>
            </a:r>
            <a:r>
              <a:rPr lang="es-EC" sz="2800" b="1" dirty="0"/>
              <a:t>Agujero vertebral </a:t>
            </a:r>
            <a:r>
              <a:rPr lang="es-EC" sz="2800" dirty="0"/>
              <a:t>reducido.</a:t>
            </a:r>
          </a:p>
          <a:p>
            <a:pPr algn="just"/>
            <a:r>
              <a:rPr lang="es-EC" sz="2800" dirty="0"/>
              <a:t>- </a:t>
            </a:r>
            <a:r>
              <a:rPr lang="es-EC" sz="2800" b="1" dirty="0"/>
              <a:t>Incisuras vertebrales caudales </a:t>
            </a:r>
            <a:r>
              <a:rPr lang="es-EC" sz="2800" dirty="0"/>
              <a:t>muy profundas, a veces convertidas en agujeros vertebrales</a:t>
            </a:r>
          </a:p>
          <a:p>
            <a:pPr algn="just"/>
            <a:r>
              <a:rPr lang="es-EC" sz="2800" dirty="0"/>
              <a:t>laterales.</a:t>
            </a:r>
          </a:p>
          <a:p>
            <a:pPr algn="just"/>
            <a:r>
              <a:rPr lang="es-EC" sz="2800" dirty="0"/>
              <a:t>- </a:t>
            </a:r>
            <a:r>
              <a:rPr lang="es-EC" sz="2800" b="1" dirty="0"/>
              <a:t>Vértebra anticlinal.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18595436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05" t="11694" r="13025" b="6215"/>
          <a:stretch/>
        </p:blipFill>
        <p:spPr>
          <a:xfrm>
            <a:off x="708338" y="0"/>
            <a:ext cx="9594761" cy="60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977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82892" y="2476012"/>
            <a:ext cx="10058400" cy="1450757"/>
          </a:xfrm>
        </p:spPr>
        <p:txBody>
          <a:bodyPr/>
          <a:lstStyle/>
          <a:p>
            <a:r>
              <a:rPr lang="es-EC" dirty="0">
                <a:latin typeface="Algerian" panose="04020705040A02060702" pitchFamily="82" charset="0"/>
              </a:rPr>
              <a:t>Vertebras lumbares </a:t>
            </a:r>
          </a:p>
        </p:txBody>
      </p:sp>
    </p:spTree>
    <p:extLst>
      <p:ext uri="{BB962C8B-B14F-4D97-AF65-F5344CB8AC3E}">
        <p14:creationId xmlns:p14="http://schemas.microsoft.com/office/powerpoint/2010/main" val="1428680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latin typeface="Algerian" panose="04020705040A02060702" pitchFamily="82" charset="0"/>
              </a:rPr>
              <a:t>FUNCIONES DE LOS HUESOS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79" y="1845733"/>
            <a:ext cx="10249007" cy="4426277"/>
          </a:xfrm>
        </p:spPr>
        <p:txBody>
          <a:bodyPr>
            <a:normAutofit/>
          </a:bodyPr>
          <a:lstStyle/>
          <a:p>
            <a:pPr algn="just"/>
            <a:r>
              <a:rPr lang="es-EC" dirty="0"/>
              <a:t>La función de los huesos es ser­vir como sostén de los músculos que los rodean</a:t>
            </a:r>
          </a:p>
          <a:p>
            <a:pPr algn="just"/>
            <a:r>
              <a:rPr lang="es-EC" b="1" dirty="0"/>
              <a:t>Protección</a:t>
            </a:r>
            <a:r>
              <a:rPr lang="es-EC" dirty="0"/>
              <a:t>: los huesos forman varias cavidades que protegen los órganos internos de posibles traumatismos</a:t>
            </a:r>
          </a:p>
          <a:p>
            <a:pPr algn="just"/>
            <a:r>
              <a:rPr lang="es-EC" b="1" dirty="0"/>
              <a:t>Homeostasis mineral</a:t>
            </a:r>
            <a:r>
              <a:rPr lang="es-EC" dirty="0"/>
              <a:t>: el tejido óseo almacena una serie de minerales, especialmente calcio y fósforo, necesarios para la contracción muscular y otras muchas funciones. </a:t>
            </a:r>
          </a:p>
          <a:p>
            <a:pPr algn="just"/>
            <a:r>
              <a:rPr lang="es-EC" b="1" dirty="0"/>
              <a:t>Producción de células sanguíneas: </a:t>
            </a:r>
            <a:r>
              <a:rPr lang="es-EC" dirty="0"/>
              <a:t>dentro de cavidades situadas en ciertos huesos, un tejido conectivo denominado médula ósea roja produce las células sanguíneas rojas o hematíes mediante el proceso denominado hematopoyesis. </a:t>
            </a:r>
          </a:p>
          <a:p>
            <a:pPr algn="just"/>
            <a:r>
              <a:rPr lang="es-EC" b="1" dirty="0"/>
              <a:t>Almacén de grasas de reserva: </a:t>
            </a:r>
            <a:r>
              <a:rPr lang="es-EC" dirty="0"/>
              <a:t>la médula amarilla consiste principalmente en adipocitos con unos pocos hematíes dispersos. Es una importante reserva de energía química.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361731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0455" y="412124"/>
            <a:ext cx="11513713" cy="5834130"/>
          </a:xfrm>
        </p:spPr>
        <p:txBody>
          <a:bodyPr>
            <a:normAutofit/>
          </a:bodyPr>
          <a:lstStyle/>
          <a:p>
            <a:r>
              <a:rPr lang="es-EC" b="1" dirty="0"/>
              <a:t>Definición y localización</a:t>
            </a:r>
            <a:r>
              <a:rPr lang="es-EC" dirty="0"/>
              <a:t>. Constituyen la columna lumbar que posee gran solidez y permite una</a:t>
            </a:r>
          </a:p>
          <a:p>
            <a:r>
              <a:rPr lang="es-EC" dirty="0"/>
              <a:t>óptima transmisión de impulsos motores del miembro pelviano al tronco.</a:t>
            </a:r>
          </a:p>
          <a:p>
            <a:r>
              <a:rPr lang="es-EC" b="1" dirty="0"/>
              <a:t>Descripción general y posicionamiento:</a:t>
            </a:r>
          </a:p>
          <a:p>
            <a:r>
              <a:rPr lang="es-EC" dirty="0"/>
              <a:t>- Entre 3 y 7 vértebras lumbares (depende de la especie).</a:t>
            </a:r>
          </a:p>
          <a:p>
            <a:r>
              <a:rPr lang="es-EC" dirty="0"/>
              <a:t>- </a:t>
            </a:r>
            <a:r>
              <a:rPr lang="es-EC" b="1" dirty="0"/>
              <a:t>Cuerpo: </a:t>
            </a:r>
            <a:r>
              <a:rPr lang="es-EC" dirty="0"/>
              <a:t>largo. Cabeza y fosa aplanadas. Cresta ventral gruesa.</a:t>
            </a:r>
          </a:p>
          <a:p>
            <a:r>
              <a:rPr lang="pt-BR" dirty="0"/>
              <a:t>- </a:t>
            </a:r>
            <a:r>
              <a:rPr lang="pt-BR" b="1" dirty="0"/>
              <a:t>Apófisis espinosas: </a:t>
            </a:r>
            <a:r>
              <a:rPr lang="pt-BR" dirty="0"/>
              <a:t>de longitud uniforme. Inclinadas cranealmente.</a:t>
            </a:r>
          </a:p>
          <a:p>
            <a:r>
              <a:rPr lang="es-EC" dirty="0"/>
              <a:t>- Apófisis articulares y mamilares fusionadas (</a:t>
            </a:r>
            <a:r>
              <a:rPr lang="es-EC" b="1" dirty="0"/>
              <a:t>apófisis mamiloarticulares</a:t>
            </a:r>
            <a:r>
              <a:rPr lang="es-EC" dirty="0"/>
              <a:t>).</a:t>
            </a:r>
          </a:p>
          <a:p>
            <a:r>
              <a:rPr lang="es-EC" dirty="0"/>
              <a:t>- </a:t>
            </a:r>
            <a:r>
              <a:rPr lang="es-EC" b="1" dirty="0"/>
              <a:t>Apófisis transversas:</a:t>
            </a:r>
            <a:r>
              <a:rPr lang="es-EC" dirty="0"/>
              <a:t> muy largas, anchas y aplanadas.</a:t>
            </a:r>
          </a:p>
          <a:p>
            <a:r>
              <a:rPr lang="es-EC" dirty="0"/>
              <a:t>- </a:t>
            </a:r>
            <a:r>
              <a:rPr lang="es-EC" b="1" dirty="0"/>
              <a:t>Escotaduras vertebrales: </a:t>
            </a:r>
            <a:r>
              <a:rPr lang="es-EC" dirty="0"/>
              <a:t>profundas (agujeros intervertebrales).</a:t>
            </a:r>
          </a:p>
          <a:p>
            <a:r>
              <a:rPr lang="es-EC" dirty="0"/>
              <a:t>- </a:t>
            </a:r>
            <a:r>
              <a:rPr lang="es-EC" b="1" dirty="0"/>
              <a:t>Canal vertebral: </a:t>
            </a:r>
            <a:r>
              <a:rPr lang="es-EC" dirty="0"/>
              <a:t>amplio.</a:t>
            </a:r>
          </a:p>
          <a:p>
            <a:r>
              <a:rPr lang="es-EC" dirty="0"/>
              <a:t>- </a:t>
            </a:r>
            <a:r>
              <a:rPr lang="es-EC" b="1" dirty="0"/>
              <a:t>Cresta ventral: </a:t>
            </a:r>
            <a:r>
              <a:rPr lang="es-EC" dirty="0"/>
              <a:t>gruesa. </a:t>
            </a:r>
          </a:p>
        </p:txBody>
      </p:sp>
    </p:spTree>
    <p:extLst>
      <p:ext uri="{BB962C8B-B14F-4D97-AF65-F5344CB8AC3E}">
        <p14:creationId xmlns:p14="http://schemas.microsoft.com/office/powerpoint/2010/main" val="3038361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026" name="Picture 2" descr="Resultado de imagen para vertebras lumbares. veterinari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2"/>
          <a:stretch/>
        </p:blipFill>
        <p:spPr bwMode="auto">
          <a:xfrm>
            <a:off x="0" y="-1"/>
            <a:ext cx="12286445" cy="63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621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6981" y="2604800"/>
            <a:ext cx="10058400" cy="1450757"/>
          </a:xfrm>
        </p:spPr>
        <p:txBody>
          <a:bodyPr/>
          <a:lstStyle/>
          <a:p>
            <a:r>
              <a:rPr lang="es-EC" dirty="0">
                <a:latin typeface="Algerian" panose="04020705040A02060702" pitchFamily="82" charset="0"/>
              </a:rPr>
              <a:t>Vertebras sacras </a:t>
            </a:r>
          </a:p>
        </p:txBody>
      </p:sp>
    </p:spTree>
    <p:extLst>
      <p:ext uri="{BB962C8B-B14F-4D97-AF65-F5344CB8AC3E}">
        <p14:creationId xmlns:p14="http://schemas.microsoft.com/office/powerpoint/2010/main" val="16110567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11155680" cy="5869094"/>
          </a:xfrm>
        </p:spPr>
        <p:txBody>
          <a:bodyPr>
            <a:normAutofit fontScale="92500" lnSpcReduction="10000"/>
          </a:bodyPr>
          <a:lstStyle/>
          <a:p>
            <a:r>
              <a:rPr lang="es-EC" b="1" dirty="0"/>
              <a:t>Definición y localización</a:t>
            </a:r>
            <a:r>
              <a:rPr lang="es-EC" dirty="0"/>
              <a:t>. Originado por la soldadura de las vértebras sacras. La soldadura se</a:t>
            </a:r>
          </a:p>
          <a:p>
            <a:r>
              <a:rPr lang="es-EC" dirty="0"/>
              <a:t>completa hacia los 4-5 años en équidos, al año y medio en carnívoros y a los 3-4 años en rumiantes.</a:t>
            </a:r>
          </a:p>
          <a:p>
            <a:r>
              <a:rPr lang="es-EC" dirty="0"/>
              <a:t>El huesos sacro articula con la última vértebra lumbar, la primera caudal y con el coxal (ilion).</a:t>
            </a:r>
          </a:p>
          <a:p>
            <a:r>
              <a:rPr lang="es-EC" b="1" dirty="0"/>
              <a:t>Descripción general y posicionamiento:</a:t>
            </a:r>
          </a:p>
          <a:p>
            <a:r>
              <a:rPr lang="es-EC" dirty="0"/>
              <a:t>- Hueso triangular, aplanado dorsoventralmente.</a:t>
            </a:r>
          </a:p>
          <a:p>
            <a:r>
              <a:rPr lang="es-EC" dirty="0"/>
              <a:t>- </a:t>
            </a:r>
            <a:r>
              <a:rPr lang="es-EC" b="1" dirty="0"/>
              <a:t>Cara dorsal: </a:t>
            </a:r>
            <a:r>
              <a:rPr lang="es-EC" dirty="0"/>
              <a:t>cresta sacra mediana (apófisis espinosas rudimentarias), intermedia (apófisis</a:t>
            </a:r>
          </a:p>
          <a:p>
            <a:r>
              <a:rPr lang="es-EC" dirty="0"/>
              <a:t>articulares rudimentarias) y lateral. (apófisis transversas rudimentarias), agujeros sacros</a:t>
            </a:r>
          </a:p>
          <a:p>
            <a:r>
              <a:rPr lang="es-EC" dirty="0"/>
              <a:t>dorsales.</a:t>
            </a:r>
          </a:p>
          <a:p>
            <a:r>
              <a:rPr lang="es-EC" dirty="0"/>
              <a:t>- </a:t>
            </a:r>
            <a:r>
              <a:rPr lang="es-EC" b="1" dirty="0"/>
              <a:t>Cara pélvica: </a:t>
            </a:r>
            <a:r>
              <a:rPr lang="es-EC" dirty="0"/>
              <a:t>líneas transversas, agujeros sacros ventrales.</a:t>
            </a:r>
          </a:p>
          <a:p>
            <a:r>
              <a:rPr lang="es-EC" dirty="0"/>
              <a:t>- </a:t>
            </a:r>
            <a:r>
              <a:rPr lang="es-EC" b="1" dirty="0"/>
              <a:t>Base: </a:t>
            </a:r>
            <a:r>
              <a:rPr lang="es-EC" dirty="0"/>
              <a:t>extremidad craneal (para la articulación con la ultima lumbar), promontorio, apófisis</a:t>
            </a:r>
          </a:p>
          <a:p>
            <a:r>
              <a:rPr lang="es-EC" dirty="0"/>
              <a:t>articulares craneales (poco desarrolladas), orificio anterior del canal del sacro.</a:t>
            </a:r>
          </a:p>
          <a:p>
            <a:r>
              <a:rPr lang="es-EC" dirty="0"/>
              <a:t>- </a:t>
            </a:r>
            <a:r>
              <a:rPr lang="es-EC" b="1" dirty="0"/>
              <a:t>Vértice: </a:t>
            </a:r>
            <a:r>
              <a:rPr lang="es-EC" dirty="0"/>
              <a:t>apófisis articulares caudales, orificio posterior del canal del sacro.</a:t>
            </a:r>
          </a:p>
          <a:p>
            <a:r>
              <a:rPr lang="es-EC" dirty="0"/>
              <a:t>- </a:t>
            </a:r>
            <a:r>
              <a:rPr lang="es-EC" b="1" dirty="0"/>
              <a:t>Ala del sacro</a:t>
            </a:r>
            <a:r>
              <a:rPr lang="es-EC" dirty="0"/>
              <a:t>, cara articular para el ilion.</a:t>
            </a:r>
          </a:p>
          <a:p>
            <a:r>
              <a:rPr lang="es-EC" dirty="0"/>
              <a:t>- </a:t>
            </a:r>
            <a:r>
              <a:rPr lang="es-EC" b="1" dirty="0"/>
              <a:t>Canal sacro, </a:t>
            </a:r>
            <a:r>
              <a:rPr lang="es-EC" dirty="0"/>
              <a:t>va disminuyendo hacia el vértice.</a:t>
            </a:r>
          </a:p>
        </p:txBody>
      </p:sp>
    </p:spTree>
    <p:extLst>
      <p:ext uri="{BB962C8B-B14F-4D97-AF65-F5344CB8AC3E}">
        <p14:creationId xmlns:p14="http://schemas.microsoft.com/office/powerpoint/2010/main" val="467244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vertebras sacras. veterinari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0"/>
          <a:stretch/>
        </p:blipFill>
        <p:spPr bwMode="auto">
          <a:xfrm>
            <a:off x="244698" y="1184856"/>
            <a:ext cx="11947301" cy="498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3871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3342" y="2269950"/>
            <a:ext cx="10058400" cy="1450757"/>
          </a:xfrm>
        </p:spPr>
        <p:txBody>
          <a:bodyPr/>
          <a:lstStyle/>
          <a:p>
            <a:r>
              <a:rPr lang="es-EC" dirty="0">
                <a:latin typeface="Algerian" panose="04020705040A02060702" pitchFamily="82" charset="0"/>
              </a:rPr>
              <a:t>Vertebras coccígeas </a:t>
            </a:r>
          </a:p>
        </p:txBody>
      </p:sp>
    </p:spTree>
    <p:extLst>
      <p:ext uri="{BB962C8B-B14F-4D97-AF65-F5344CB8AC3E}">
        <p14:creationId xmlns:p14="http://schemas.microsoft.com/office/powerpoint/2010/main" val="34593953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-1"/>
            <a:ext cx="8766167" cy="3193151"/>
          </a:xfrm>
        </p:spPr>
        <p:txBody>
          <a:bodyPr>
            <a:normAutofit/>
          </a:bodyPr>
          <a:lstStyle/>
          <a:p>
            <a:r>
              <a:rPr lang="es-EC" b="1" dirty="0"/>
              <a:t>Definición y localización. </a:t>
            </a:r>
            <a:r>
              <a:rPr lang="es-EC" dirty="0"/>
              <a:t>Forman el esqueleto de la cola. Su número es muy variable. Sólo las</a:t>
            </a:r>
          </a:p>
          <a:p>
            <a:r>
              <a:rPr lang="es-EC" dirty="0"/>
              <a:t>primeras son completas. Al final sólo queda un cuerpo cilindroide.</a:t>
            </a:r>
          </a:p>
          <a:p>
            <a:r>
              <a:rPr lang="es-EC" b="1" dirty="0"/>
              <a:t>Descripción general y posicionamiento:</a:t>
            </a:r>
          </a:p>
          <a:p>
            <a:r>
              <a:rPr lang="es-EC" dirty="0"/>
              <a:t>- </a:t>
            </a:r>
            <a:r>
              <a:rPr lang="es-EC" b="1" dirty="0"/>
              <a:t>Arco: </a:t>
            </a:r>
            <a:r>
              <a:rPr lang="es-EC" dirty="0"/>
              <a:t>se va reduciendo progresivamente.</a:t>
            </a:r>
          </a:p>
          <a:p>
            <a:r>
              <a:rPr lang="es-EC" dirty="0"/>
              <a:t>- </a:t>
            </a:r>
            <a:r>
              <a:rPr lang="es-EC" b="1" dirty="0"/>
              <a:t>Apófisis hemales </a:t>
            </a:r>
            <a:r>
              <a:rPr lang="es-EC" dirty="0"/>
              <a:t>en perro y bóvidos.</a:t>
            </a:r>
          </a:p>
          <a:p>
            <a:endParaRPr lang="es-EC" dirty="0"/>
          </a:p>
          <a:p>
            <a:endParaRPr lang="es-EC" dirty="0"/>
          </a:p>
        </p:txBody>
      </p:sp>
      <p:pic>
        <p:nvPicPr>
          <p:cNvPr id="3076" name="Picture 4" descr="Resultado de imagen para vertebras coccigeas. veterinar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3" b="31134"/>
          <a:stretch/>
        </p:blipFill>
        <p:spPr bwMode="auto">
          <a:xfrm>
            <a:off x="811369" y="3013656"/>
            <a:ext cx="9864189" cy="2640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438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latin typeface="Algerian" panose="04020705040A02060702" pitchFamily="82" charset="0"/>
              </a:rPr>
              <a:t>Costillas</a:t>
            </a:r>
            <a:r>
              <a:rPr lang="es-EC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97280" y="1845734"/>
            <a:ext cx="10171734" cy="4023360"/>
          </a:xfrm>
        </p:spPr>
        <p:txBody>
          <a:bodyPr/>
          <a:lstStyle/>
          <a:p>
            <a:r>
              <a:rPr lang="es-EC" sz="2800" dirty="0"/>
              <a:t>Las costillas son huesos pares, alargados, que articulan superiormente con las vertebras dorsales e inferiormente con el esternón.</a:t>
            </a:r>
          </a:p>
          <a:p>
            <a:r>
              <a:rPr lang="es-EC" sz="2800" dirty="0"/>
              <a:t>Las costillas pueden ser: Asternales, no articulan con el esternón o esternales, articulan con el esternón.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005735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studio comparativo de la pared torácica                     Dra. Emérita Abreu GarcíaCOSTILLAS                           ..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8" r="38472" b="41784"/>
          <a:stretch/>
        </p:blipFill>
        <p:spPr bwMode="auto">
          <a:xfrm>
            <a:off x="306013" y="978795"/>
            <a:ext cx="6133424" cy="406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186411" y="380550"/>
            <a:ext cx="364472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>
                <a:latin typeface="Algerian" panose="04020705040A02060702" pitchFamily="82" charset="0"/>
              </a:rPr>
              <a:t>Rumiantes:</a:t>
            </a:r>
          </a:p>
          <a:p>
            <a:pPr marL="285750" indent="-285750">
              <a:buFontTx/>
              <a:buChar char="-"/>
            </a:pPr>
            <a:r>
              <a:rPr lang="es-EC" sz="2800" dirty="0"/>
              <a:t>8 Esternales.</a:t>
            </a:r>
          </a:p>
          <a:p>
            <a:pPr marL="285750" indent="-285750">
              <a:buFontTx/>
              <a:buChar char="-"/>
            </a:pPr>
            <a:r>
              <a:rPr lang="es-EC" sz="2800" dirty="0"/>
              <a:t>5 Asternales.</a:t>
            </a:r>
          </a:p>
          <a:p>
            <a:r>
              <a:rPr lang="es-EC" sz="2800" b="1" dirty="0">
                <a:latin typeface="Algerian" panose="04020705040A02060702" pitchFamily="82" charset="0"/>
              </a:rPr>
              <a:t>Equino:</a:t>
            </a:r>
          </a:p>
          <a:p>
            <a:pPr marL="285750" indent="-285750">
              <a:buFontTx/>
              <a:buChar char="-"/>
            </a:pPr>
            <a:r>
              <a:rPr lang="es-EC" sz="2800" dirty="0"/>
              <a:t>8 Esternales.</a:t>
            </a:r>
          </a:p>
          <a:p>
            <a:pPr marL="285750" indent="-285750">
              <a:buFontTx/>
              <a:buChar char="-"/>
            </a:pPr>
            <a:r>
              <a:rPr lang="es-EC" sz="2800" dirty="0"/>
              <a:t>10 Asternales.</a:t>
            </a:r>
          </a:p>
          <a:p>
            <a:r>
              <a:rPr lang="es-EC" sz="2800" b="1" dirty="0">
                <a:latin typeface="Algerian" panose="04020705040A02060702" pitchFamily="82" charset="0"/>
              </a:rPr>
              <a:t>Cerdo:</a:t>
            </a:r>
          </a:p>
          <a:p>
            <a:pPr marL="285750" indent="-285750">
              <a:buFontTx/>
              <a:buChar char="-"/>
            </a:pPr>
            <a:r>
              <a:rPr lang="es-EC" sz="2800" dirty="0"/>
              <a:t>7 Eternales</a:t>
            </a:r>
          </a:p>
          <a:p>
            <a:pPr marL="285750" indent="-285750">
              <a:buFontTx/>
              <a:buChar char="-"/>
            </a:pPr>
            <a:r>
              <a:rPr lang="es-EC" sz="2800" dirty="0"/>
              <a:t>7 u 8 Asternales.</a:t>
            </a:r>
          </a:p>
          <a:p>
            <a:r>
              <a:rPr lang="es-EC" sz="2800" b="1" dirty="0">
                <a:latin typeface="Algerian" panose="04020705040A02060702" pitchFamily="82" charset="0"/>
              </a:rPr>
              <a:t>Perro:</a:t>
            </a:r>
          </a:p>
          <a:p>
            <a:pPr marL="285750" indent="-285750">
              <a:buFontTx/>
              <a:buChar char="-"/>
            </a:pPr>
            <a:r>
              <a:rPr lang="es-EC" sz="2800" dirty="0"/>
              <a:t>9 Esternales.</a:t>
            </a:r>
          </a:p>
          <a:p>
            <a:pPr marL="285750" indent="-285750">
              <a:buFontTx/>
              <a:buChar char="-"/>
            </a:pPr>
            <a:r>
              <a:rPr lang="es-EC" sz="2800" dirty="0"/>
              <a:t>4 Asternales.</a:t>
            </a:r>
          </a:p>
        </p:txBody>
      </p:sp>
    </p:spTree>
    <p:extLst>
      <p:ext uri="{BB962C8B-B14F-4D97-AF65-F5344CB8AC3E}">
        <p14:creationId xmlns:p14="http://schemas.microsoft.com/office/powerpoint/2010/main" val="42143554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18"/>
          <a:stretch/>
        </p:blipFill>
        <p:spPr>
          <a:xfrm>
            <a:off x="1365161" y="89981"/>
            <a:ext cx="9524275" cy="588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85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004" y="0"/>
            <a:ext cx="10058400" cy="1450757"/>
          </a:xfrm>
        </p:spPr>
        <p:txBody>
          <a:bodyPr/>
          <a:lstStyle/>
          <a:p>
            <a:r>
              <a:rPr lang="es-EC" dirty="0">
                <a:latin typeface="Algerian" panose="04020705040A02060702" pitchFamily="82" charset="0"/>
              </a:rPr>
              <a:t>División del esqueleto  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6394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24660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412"/>
          <a:stretch/>
        </p:blipFill>
        <p:spPr>
          <a:xfrm>
            <a:off x="753782" y="231819"/>
            <a:ext cx="9393855" cy="588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931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F2A547-D3D0-BDB0-B702-F80E77536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COSTILLAS EN PORCINOS</a:t>
            </a:r>
            <a:endParaRPr lang="es-EC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32A44E57-3C2E-B80A-DC50-E5BAC1C8D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2" t="29475" r="15060" b="24037"/>
          <a:stretch/>
        </p:blipFill>
        <p:spPr>
          <a:xfrm>
            <a:off x="675860" y="2464903"/>
            <a:ext cx="4363695" cy="3101009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FDE2293-5E53-BE44-0A54-E470BDC1D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55" y="2177082"/>
            <a:ext cx="68865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357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BB6031-7144-A8A6-C85C-F58331F20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COSTILLAS EN BOVINO</a:t>
            </a:r>
            <a:endParaRPr lang="es-EC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FB50E59-2787-FB8C-44AE-6A20CB1BC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2EFEA"/>
              </a:clrFrom>
              <a:clrTo>
                <a:srgbClr val="F2EF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0"/>
            <a:ext cx="10390049" cy="6528507"/>
          </a:xfrm>
        </p:spPr>
      </p:pic>
    </p:spTree>
    <p:extLst>
      <p:ext uri="{BB962C8B-B14F-4D97-AF65-F5344CB8AC3E}">
        <p14:creationId xmlns:p14="http://schemas.microsoft.com/office/powerpoint/2010/main" val="6521430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2D3DB-8BB9-3CA7-84B2-3990621EC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COSTILLAS EQUINO</a:t>
            </a:r>
            <a:br>
              <a:rPr lang="es-ES" dirty="0"/>
            </a:br>
            <a:endParaRPr lang="es-EC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4370AD3-934A-A89F-595E-77AF73A37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01026"/>
            <a:ext cx="4045158" cy="3219615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641CA3-1A44-7901-9852-8CD97C404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7"/>
          <a:stretch/>
        </p:blipFill>
        <p:spPr>
          <a:xfrm>
            <a:off x="6126480" y="1489059"/>
            <a:ext cx="4876800" cy="479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095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25C9803-0344-6FFF-0B21-A83F52A60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286603"/>
            <a:ext cx="7986344" cy="5989758"/>
          </a:xfrm>
        </p:spPr>
      </p:pic>
    </p:spTree>
    <p:extLst>
      <p:ext uri="{BB962C8B-B14F-4D97-AF65-F5344CB8AC3E}">
        <p14:creationId xmlns:p14="http://schemas.microsoft.com/office/powerpoint/2010/main" val="33290251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32"/>
          <a:stretch/>
        </p:blipFill>
        <p:spPr>
          <a:xfrm>
            <a:off x="566671" y="206063"/>
            <a:ext cx="9749307" cy="608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787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WordArt 2"/>
          <p:cNvSpPr>
            <a:spLocks noChangeArrowheads="1" noChangeShapeType="1" noTextEdit="1"/>
          </p:cNvSpPr>
          <p:nvPr/>
        </p:nvSpPr>
        <p:spPr bwMode="auto">
          <a:xfrm>
            <a:off x="4572000" y="533400"/>
            <a:ext cx="2743200" cy="762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effectLst>
                  <a:outerShdw dist="45791" dir="2021404" algn="ctr" rotWithShape="0">
                    <a:srgbClr val="C0C0C0"/>
                  </a:outerShdw>
                </a:effectLst>
                <a:cs typeface="Times New Roman" panose="02020603050405020304" pitchFamily="18" charset="0"/>
              </a:rPr>
              <a:t>ESTERNON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590800" y="1600201"/>
            <a:ext cx="200811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ES_tradnl" altLang="es-ES" sz="3200" b="1" dirty="0"/>
              <a:t>Especies</a:t>
            </a:r>
          </a:p>
          <a:p>
            <a:pPr eaLnBrk="1" hangingPunct="1"/>
            <a:endParaRPr lang="es-ES_tradnl" altLang="es-ES" sz="3200" b="1" dirty="0"/>
          </a:p>
          <a:p>
            <a:pPr eaLnBrk="1" hangingPunct="1"/>
            <a:r>
              <a:rPr lang="es-ES_tradnl" altLang="es-ES" sz="3200" b="1" dirty="0"/>
              <a:t>Equino </a:t>
            </a:r>
          </a:p>
          <a:p>
            <a:pPr eaLnBrk="1" hangingPunct="1"/>
            <a:endParaRPr lang="es-ES_tradnl" altLang="es-ES" sz="3200" b="1" dirty="0"/>
          </a:p>
          <a:p>
            <a:pPr eaLnBrk="1" hangingPunct="1"/>
            <a:r>
              <a:rPr lang="es-ES_tradnl" altLang="es-ES" sz="3200" b="1" dirty="0"/>
              <a:t>Rumiantes</a:t>
            </a:r>
          </a:p>
          <a:p>
            <a:pPr eaLnBrk="1" hangingPunct="1"/>
            <a:endParaRPr lang="es-ES_tradnl" altLang="es-ES" sz="3200" b="1" dirty="0"/>
          </a:p>
          <a:p>
            <a:pPr eaLnBrk="1" hangingPunct="1"/>
            <a:r>
              <a:rPr lang="es-ES_tradnl" altLang="es-ES" sz="3200" b="1" dirty="0"/>
              <a:t>Cerdos</a:t>
            </a:r>
          </a:p>
          <a:p>
            <a:pPr eaLnBrk="1" hangingPunct="1"/>
            <a:endParaRPr lang="es-ES_tradnl" altLang="es-ES" sz="3200" b="1" dirty="0"/>
          </a:p>
          <a:p>
            <a:pPr eaLnBrk="1" hangingPunct="1"/>
            <a:r>
              <a:rPr lang="es-ES_tradnl" altLang="es-ES" sz="3200" b="1" dirty="0"/>
              <a:t>Carnívoros</a:t>
            </a:r>
            <a:endParaRPr lang="es-ES" altLang="es-ES" sz="3200" b="1" dirty="0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486400" y="2438400"/>
            <a:ext cx="393056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s-ES_tradnl" altLang="es-ES" sz="3200" b="1"/>
              <a:t>7</a:t>
            </a:r>
          </a:p>
          <a:p>
            <a:pPr eaLnBrk="1" hangingPunct="1"/>
            <a:endParaRPr lang="es-ES_tradnl" altLang="es-ES" sz="3200" b="1"/>
          </a:p>
          <a:p>
            <a:pPr eaLnBrk="1" hangingPunct="1"/>
            <a:r>
              <a:rPr lang="es-ES_tradnl" altLang="es-ES" sz="3200" b="1"/>
              <a:t>7</a:t>
            </a:r>
          </a:p>
          <a:p>
            <a:pPr eaLnBrk="1" hangingPunct="1"/>
            <a:endParaRPr lang="es-ES_tradnl" altLang="es-ES" sz="3200" b="1"/>
          </a:p>
          <a:p>
            <a:pPr eaLnBrk="1" hangingPunct="1"/>
            <a:r>
              <a:rPr lang="es-ES_tradnl" altLang="es-ES" sz="3200" b="1"/>
              <a:t>6</a:t>
            </a:r>
          </a:p>
          <a:p>
            <a:pPr eaLnBrk="1" hangingPunct="1"/>
            <a:endParaRPr lang="es-ES_tradnl" altLang="es-ES" sz="3200" b="1"/>
          </a:p>
          <a:p>
            <a:pPr eaLnBrk="1" hangingPunct="1"/>
            <a:r>
              <a:rPr lang="es-ES_tradnl" altLang="es-ES" sz="3200" b="1"/>
              <a:t>8</a:t>
            </a:r>
            <a:endParaRPr lang="es-ES" altLang="es-ES" sz="3200" b="1"/>
          </a:p>
        </p:txBody>
      </p:sp>
    </p:spTree>
    <p:extLst>
      <p:ext uri="{BB962C8B-B14F-4D97-AF65-F5344CB8AC3E}">
        <p14:creationId xmlns:p14="http://schemas.microsoft.com/office/powerpoint/2010/main" val="19434489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965163"/>
              </p:ext>
            </p:extLst>
          </p:nvPr>
        </p:nvGraphicFramePr>
        <p:xfrm>
          <a:off x="6748531" y="918694"/>
          <a:ext cx="3562350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Finish Picture" r:id="rId2" imgW="4342857" imgH="5982535" progId="PhotoFinish">
                  <p:embed/>
                </p:oleObj>
              </mc:Choice>
              <mc:Fallback>
                <p:oleObj name="PhotoFinish Picture" r:id="rId2" imgW="4342857" imgH="5982535" progId="PhotoFini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8531" y="918694"/>
                        <a:ext cx="3562350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4572001" y="1"/>
            <a:ext cx="3305175" cy="523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b="1" kern="1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cs typeface="Times New Roman" panose="02020603050405020304" pitchFamily="18" charset="0"/>
              </a:rPr>
              <a:t>Esternón  bovino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644969" y="2069176"/>
            <a:ext cx="444674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s-ES_tradnl" altLang="es-ES" sz="2400" dirty="0"/>
              <a:t>Da apoyo a 8 costillas.- ancho, aplanado dorso   ventralmente, </a:t>
            </a:r>
          </a:p>
          <a:p>
            <a:pPr algn="just"/>
            <a:r>
              <a:rPr lang="es-ES_tradnl" altLang="es-ES" sz="2400" dirty="0"/>
              <a:t>adelgazado caudalmente, elevado   cranealmente.-</a:t>
            </a:r>
          </a:p>
          <a:p>
            <a:pPr algn="just"/>
            <a:r>
              <a:rPr lang="es-ES_tradnl" altLang="es-ES" sz="2400" dirty="0"/>
              <a:t>  Apéndice xifoidea reducida.- Primera esternebra de forma piramidal , espesa ,articula   con 1ª y 2ª  costilla</a:t>
            </a:r>
            <a:r>
              <a:rPr lang="es-ES_tradnl" altLang="es-ES" dirty="0"/>
              <a:t>.</a:t>
            </a:r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1199570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1978871"/>
              </p:ext>
            </p:extLst>
          </p:nvPr>
        </p:nvGraphicFramePr>
        <p:xfrm>
          <a:off x="6818292" y="994893"/>
          <a:ext cx="3878263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Finish Picture" r:id="rId2" imgW="4180952" imgH="6125430" progId="PhotoFinish">
                  <p:embed/>
                </p:oleObj>
              </mc:Choice>
              <mc:Fallback>
                <p:oleObj name="PhotoFinish Picture" r:id="rId2" imgW="4180952" imgH="6125430" progId="PhotoFini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8292" y="994893"/>
                        <a:ext cx="3878263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WordArt 3"/>
          <p:cNvSpPr>
            <a:spLocks noChangeArrowheads="1" noChangeShapeType="1" noTextEdit="1"/>
          </p:cNvSpPr>
          <p:nvPr/>
        </p:nvSpPr>
        <p:spPr bwMode="auto">
          <a:xfrm>
            <a:off x="4495800" y="0"/>
            <a:ext cx="32766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cs typeface="Times New Roman" panose="02020603050405020304" pitchFamily="18" charset="0"/>
              </a:rPr>
              <a:t>Esternón de cerdo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212984" y="2049306"/>
            <a:ext cx="4324931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altLang="es-ES" sz="2800" dirty="0"/>
              <a:t>Da apoyo a 7 costillas.- similar a rumiantes, presenta manubrio</a:t>
            </a:r>
          </a:p>
          <a:p>
            <a:r>
              <a:rPr lang="es-ES_tradnl" altLang="es-ES" sz="2800" dirty="0"/>
              <a:t> largo ,comprimido lateralmente, articula con la 1ª.- Apéndice xifoidea larga y estrecha</a:t>
            </a:r>
            <a:endParaRPr lang="es-ES" altLang="es-ES" sz="2800" dirty="0"/>
          </a:p>
        </p:txBody>
      </p:sp>
    </p:spTree>
    <p:extLst>
      <p:ext uri="{BB962C8B-B14F-4D97-AF65-F5344CB8AC3E}">
        <p14:creationId xmlns:p14="http://schemas.microsoft.com/office/powerpoint/2010/main" val="26257089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82750"/>
            <a:ext cx="601980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4572001" y="381000"/>
            <a:ext cx="3324225" cy="1047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cs typeface="Times New Roman" panose="02020603050405020304" pitchFamily="18" charset="0"/>
              </a:rPr>
              <a:t>Esternón del perro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925356" y="1827146"/>
            <a:ext cx="432922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altLang="es-ES" sz="2400" dirty="0"/>
              <a:t>Independencia de las  esternebras.- Largas, estrecha se asemejan a  vértebras caudales .- Manubrio triangular articula con la !ª.-Apéndice xifoides larga estrecha</a:t>
            </a:r>
          </a:p>
          <a:p>
            <a:r>
              <a:rPr lang="es-ES_tradnl" altLang="es-ES" dirty="0"/>
              <a:t>  </a:t>
            </a:r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2248330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70"/>
          <a:stretch/>
        </p:blipFill>
        <p:spPr>
          <a:xfrm>
            <a:off x="734095" y="154546"/>
            <a:ext cx="10200068" cy="586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71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29554" y="2279560"/>
            <a:ext cx="8767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dirty="0">
                <a:latin typeface="Algerian" panose="04020705040A02060702" pitchFamily="82" charset="0"/>
              </a:rPr>
              <a:t>Huesos de los miembros anteriores </a:t>
            </a:r>
          </a:p>
        </p:txBody>
      </p:sp>
    </p:spTree>
    <p:extLst>
      <p:ext uri="{BB962C8B-B14F-4D97-AF65-F5344CB8AC3E}">
        <p14:creationId xmlns:p14="http://schemas.microsoft.com/office/powerpoint/2010/main" val="22915287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 b="18053"/>
          <a:stretch/>
        </p:blipFill>
        <p:spPr>
          <a:xfrm>
            <a:off x="566670" y="-25676"/>
            <a:ext cx="10637950" cy="607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519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3"/>
          <a:stretch/>
        </p:blipFill>
        <p:spPr>
          <a:xfrm>
            <a:off x="141668" y="-141667"/>
            <a:ext cx="9113423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236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4" b="3474"/>
          <a:stretch/>
        </p:blipFill>
        <p:spPr>
          <a:xfrm>
            <a:off x="223233" y="0"/>
            <a:ext cx="9296400" cy="62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616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 b="4977"/>
          <a:stretch/>
        </p:blipFill>
        <p:spPr>
          <a:xfrm>
            <a:off x="1369454" y="193183"/>
            <a:ext cx="9144000" cy="6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087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0" b="4038"/>
          <a:stretch/>
        </p:blipFill>
        <p:spPr>
          <a:xfrm>
            <a:off x="1330817" y="-90152"/>
            <a:ext cx="9144000" cy="61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515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641F9A0-3CF1-426E-8F07-700CA6943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930" y="0"/>
            <a:ext cx="8044070" cy="603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980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sultado de imagen para ESCAPULA ANIMAL">
            <a:extLst>
              <a:ext uri="{FF2B5EF4-FFF2-40B4-BE49-F238E27FC236}">
                <a16:creationId xmlns:a16="http://schemas.microsoft.com/office/drawing/2014/main" id="{62C65A40-850C-1AEE-235F-33DC998E8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1"/>
          <a:stretch/>
        </p:blipFill>
        <p:spPr bwMode="auto">
          <a:xfrm>
            <a:off x="2054087" y="305950"/>
            <a:ext cx="8546576" cy="58298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61597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2723"/>
          <a:stretch/>
        </p:blipFill>
        <p:spPr>
          <a:xfrm>
            <a:off x="0" y="159026"/>
            <a:ext cx="9144000" cy="61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977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6" b="5164"/>
          <a:stretch/>
        </p:blipFill>
        <p:spPr>
          <a:xfrm>
            <a:off x="1459605" y="167424"/>
            <a:ext cx="9144000" cy="601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8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2"/>
          <a:stretch/>
        </p:blipFill>
        <p:spPr>
          <a:xfrm>
            <a:off x="376063" y="193185"/>
            <a:ext cx="8793695" cy="5933420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r="69423" b="28920"/>
          <a:stretch/>
        </p:blipFill>
        <p:spPr>
          <a:xfrm>
            <a:off x="5246331" y="807146"/>
            <a:ext cx="4876464" cy="470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081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1" b="20938"/>
          <a:stretch/>
        </p:blipFill>
        <p:spPr>
          <a:xfrm>
            <a:off x="-1" y="-1"/>
            <a:ext cx="11397803" cy="624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872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6" b="12489"/>
          <a:stretch/>
        </p:blipFill>
        <p:spPr>
          <a:xfrm>
            <a:off x="270455" y="0"/>
            <a:ext cx="10393251" cy="620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557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2" b="15868"/>
          <a:stretch/>
        </p:blipFill>
        <p:spPr>
          <a:xfrm>
            <a:off x="425002" y="0"/>
            <a:ext cx="10599313" cy="609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749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FC50B21-85B6-4FB4-AA4C-F742D70F6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" r="6652" b="9684"/>
          <a:stretch/>
        </p:blipFill>
        <p:spPr>
          <a:xfrm>
            <a:off x="13252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892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E3BDFB-F52B-45F0-A96B-8C77A529E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0"/>
          <a:stretch/>
        </p:blipFill>
        <p:spPr>
          <a:xfrm>
            <a:off x="0" y="0"/>
            <a:ext cx="7050157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03402F5-DC6C-4EB7-B4CD-2C4940267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5"/>
          <a:stretch/>
        </p:blipFill>
        <p:spPr>
          <a:xfrm>
            <a:off x="7009562" y="0"/>
            <a:ext cx="518243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327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5ABF1DD-66E3-476F-B4C0-754D4E79BD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577840"/>
              </p:ext>
            </p:extLst>
          </p:nvPr>
        </p:nvGraphicFramePr>
        <p:xfrm>
          <a:off x="92075" y="92075"/>
          <a:ext cx="5513595" cy="618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to empaquetador del shell" showAsIcon="1" r:id="rId2" imgW="392040" imgH="440280" progId="Package">
                  <p:embed/>
                </p:oleObj>
              </mc:Choice>
              <mc:Fallback>
                <p:oleObj name="Objeto empaquetador del shell" showAsIcon="1" r:id="rId2" imgW="39204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5513595" cy="6183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84DA1E3A-C203-4FC3-9C42-1877F4981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9" y="0"/>
            <a:ext cx="12063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926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4" b="3662"/>
          <a:stretch/>
        </p:blipFill>
        <p:spPr>
          <a:xfrm>
            <a:off x="1974761" y="90152"/>
            <a:ext cx="9144000" cy="61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453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" b="10047"/>
          <a:stretch/>
        </p:blipFill>
        <p:spPr>
          <a:xfrm>
            <a:off x="1524000" y="399245"/>
            <a:ext cx="9144000" cy="576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903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" b="8920"/>
          <a:stretch/>
        </p:blipFill>
        <p:spPr>
          <a:xfrm>
            <a:off x="1524000" y="463639"/>
            <a:ext cx="9144000" cy="578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574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992DE8C-F1A7-40A6-99D5-D4D73096A1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764776"/>
              </p:ext>
            </p:extLst>
          </p:nvPr>
        </p:nvGraphicFramePr>
        <p:xfrm>
          <a:off x="92075" y="92075"/>
          <a:ext cx="392113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to empaquetador del shell" showAsIcon="1" r:id="rId2" imgW="392040" imgH="440280" progId="Package">
                  <p:embed/>
                </p:oleObj>
              </mc:Choice>
              <mc:Fallback>
                <p:oleObj name="Objeto empaquetador del shell" showAsIcon="1" r:id="rId2" imgW="39204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392113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B57FC907-9DD0-4D00-94A7-96776B60D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" y="0"/>
            <a:ext cx="1218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5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2" r="32600" b="22722"/>
          <a:stretch/>
        </p:blipFill>
        <p:spPr>
          <a:xfrm>
            <a:off x="278072" y="463639"/>
            <a:ext cx="7230311" cy="546064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970" y="1037823"/>
            <a:ext cx="3952137" cy="39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591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7" b="4789"/>
          <a:stretch/>
        </p:blipFill>
        <p:spPr>
          <a:xfrm>
            <a:off x="1498242" y="218939"/>
            <a:ext cx="9144000" cy="610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032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992AAEBA-BAAF-4000-963D-6941F0DBE3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412293"/>
              </p:ext>
            </p:extLst>
          </p:nvPr>
        </p:nvGraphicFramePr>
        <p:xfrm>
          <a:off x="92075" y="92075"/>
          <a:ext cx="45720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to empaquetador del shell" showAsIcon="1" r:id="rId2" imgW="457560" imgH="440280" progId="Package">
                  <p:embed/>
                </p:oleObj>
              </mc:Choice>
              <mc:Fallback>
                <p:oleObj name="Objeto empaquetador del shell" showAsIcon="1" r:id="rId2" imgW="45756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457200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9EE863B5-D20B-4C39-BB7B-1E4C00DF0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4" y="0"/>
            <a:ext cx="12148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266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7267CA2B-6BA1-4DE5-1D95-1FFEF28DDF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104005"/>
              </p:ext>
            </p:extLst>
          </p:nvPr>
        </p:nvGraphicFramePr>
        <p:xfrm>
          <a:off x="614017" y="838936"/>
          <a:ext cx="8128000" cy="163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8151666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41762881"/>
                    </a:ext>
                  </a:extLst>
                </a:gridCol>
              </a:tblGrid>
              <a:tr h="522936">
                <a:tc>
                  <a:txBody>
                    <a:bodyPr/>
                    <a:lstStyle/>
                    <a:p>
                      <a:r>
                        <a:rPr lang="es-ES" dirty="0"/>
                        <a:t>Nombre común 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Sinónimos 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16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Carpo cubitalCarpo intermedio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Piramidal-</a:t>
                      </a:r>
                      <a:r>
                        <a:rPr lang="es-ES" dirty="0" err="1"/>
                        <a:t>ulnar</a:t>
                      </a:r>
                      <a:r>
                        <a:rPr lang="es-ES" dirty="0"/>
                        <a:t>-cuneiforme 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743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Carpo intermedio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Semilunar- lunar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090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Carpo radial 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Escafoides 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860010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4BCE470A-8FAD-768C-FFC7-B76AFBD9D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0608"/>
              </p:ext>
            </p:extLst>
          </p:nvPr>
        </p:nvGraphicFramePr>
        <p:xfrm>
          <a:off x="712650" y="3091967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81544717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7155472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Nombre común 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Sinónimos 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302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/>
                        <a:t>Carpiano I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Trapecio 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60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/>
                        <a:t>Carpiana II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Trapezoide 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681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/>
                        <a:t>Carpiano III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Grande -magno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779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Carpiano IV</a:t>
                      </a:r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Ganchoso unciforme </a:t>
                      </a:r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067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106893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C18664E6-E1CB-5F6E-4D4A-02BCB80178AC}"/>
              </a:ext>
            </a:extLst>
          </p:cNvPr>
          <p:cNvSpPr txBox="1"/>
          <p:nvPr/>
        </p:nvSpPr>
        <p:spPr>
          <a:xfrm>
            <a:off x="712650" y="26570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FILA DISTAL </a:t>
            </a:r>
            <a:endParaRPr lang="es-EC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65271D-D60B-569E-8D6E-3791CFF3896F}"/>
              </a:ext>
            </a:extLst>
          </p:cNvPr>
          <p:cNvSpPr txBox="1"/>
          <p:nvPr/>
        </p:nvSpPr>
        <p:spPr>
          <a:xfrm>
            <a:off x="480737" y="3385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FILA PROXIMAL </a:t>
            </a:r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22540313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A30281-1E52-0CCD-7C39-252C05B56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3" t="21242" r="4565" b="24045"/>
          <a:stretch/>
        </p:blipFill>
        <p:spPr>
          <a:xfrm>
            <a:off x="569843" y="212034"/>
            <a:ext cx="11052313" cy="375036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B13F4F-6F6A-BBD4-7F90-F62EFCA62776}"/>
              </a:ext>
            </a:extLst>
          </p:cNvPr>
          <p:cNvSpPr txBox="1"/>
          <p:nvPr/>
        </p:nvSpPr>
        <p:spPr>
          <a:xfrm>
            <a:off x="1073425" y="439972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Canino </a:t>
            </a:r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D8CDA-CD6D-5350-50F9-D0355C31E2B4}"/>
              </a:ext>
            </a:extLst>
          </p:cNvPr>
          <p:cNvSpPr txBox="1"/>
          <p:nvPr/>
        </p:nvSpPr>
        <p:spPr>
          <a:xfrm>
            <a:off x="9883442" y="4584388"/>
            <a:ext cx="1005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Porcino  </a:t>
            </a:r>
            <a:endParaRPr lang="es-EC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646720D-D983-DC4B-ABEB-C70A63C9D3DE}"/>
              </a:ext>
            </a:extLst>
          </p:cNvPr>
          <p:cNvSpPr txBox="1"/>
          <p:nvPr/>
        </p:nvSpPr>
        <p:spPr>
          <a:xfrm>
            <a:off x="6777076" y="4441133"/>
            <a:ext cx="880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Bovino </a:t>
            </a:r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03BE09-D4DA-E5FA-DDFA-36D5BEE8F414}"/>
              </a:ext>
            </a:extLst>
          </p:cNvPr>
          <p:cNvSpPr txBox="1"/>
          <p:nvPr/>
        </p:nvSpPr>
        <p:spPr>
          <a:xfrm>
            <a:off x="3670710" y="4399722"/>
            <a:ext cx="939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Equino 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005503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32BF031-FB5A-BB94-0A3F-0529D6AD9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16922"/>
            <a:ext cx="7805737" cy="630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542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753766-7ABD-E1C2-7A12-D5DF981E27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5" t="24142" r="53913" b="26945"/>
          <a:stretch/>
        </p:blipFill>
        <p:spPr>
          <a:xfrm>
            <a:off x="331303" y="251792"/>
            <a:ext cx="4757532" cy="607906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24489B7-19A1-5223-0001-025B3AE8B751}"/>
              </a:ext>
            </a:extLst>
          </p:cNvPr>
          <p:cNvSpPr txBox="1"/>
          <p:nvPr/>
        </p:nvSpPr>
        <p:spPr>
          <a:xfrm>
            <a:off x="5499652" y="1921565"/>
            <a:ext cx="22334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/>
              <a:t>IV carpiano</a:t>
            </a:r>
          </a:p>
          <a:p>
            <a:pPr marL="342900" indent="-342900">
              <a:buAutoNum type="arabicPeriod"/>
            </a:pPr>
            <a:r>
              <a:rPr lang="es-ES" dirty="0"/>
              <a:t>Carpo cubital</a:t>
            </a:r>
          </a:p>
          <a:p>
            <a:pPr marL="342900" indent="-342900">
              <a:buAutoNum type="arabicPeriod"/>
            </a:pPr>
            <a:r>
              <a:rPr lang="es-ES" dirty="0"/>
              <a:t> Carpo accesorio</a:t>
            </a:r>
          </a:p>
          <a:p>
            <a:pPr marL="342900" indent="-342900">
              <a:buAutoNum type="arabicPeriod"/>
            </a:pPr>
            <a:r>
              <a:rPr lang="es-ES" dirty="0"/>
              <a:t>III carpiano </a:t>
            </a:r>
          </a:p>
          <a:p>
            <a:pPr marL="342900" indent="-342900">
              <a:buAutoNum type="arabicPeriod"/>
            </a:pPr>
            <a:r>
              <a:rPr lang="es-ES" dirty="0"/>
              <a:t>Carpo radial </a:t>
            </a:r>
          </a:p>
          <a:p>
            <a:pPr marL="342900" indent="-342900">
              <a:buAutoNum type="arabicPeriod"/>
            </a:pPr>
            <a:r>
              <a:rPr lang="es-ES" dirty="0"/>
              <a:t>II Carpiano</a:t>
            </a:r>
          </a:p>
          <a:p>
            <a:pPr marL="342900" indent="-342900">
              <a:buAutoNum type="arabicPeriod"/>
            </a:pPr>
            <a:r>
              <a:rPr lang="es-ES" dirty="0"/>
              <a:t>Carpo intermedio </a:t>
            </a:r>
            <a:endParaRPr lang="es-EC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A1EBFE-1423-66D1-20C4-B776C70F87A0}"/>
              </a:ext>
            </a:extLst>
          </p:cNvPr>
          <p:cNvSpPr txBox="1"/>
          <p:nvPr/>
        </p:nvSpPr>
        <p:spPr>
          <a:xfrm>
            <a:off x="9627200" y="3783496"/>
            <a:ext cx="1686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/>
              <a:t>Andrea </a:t>
            </a:r>
            <a:r>
              <a:rPr lang="es-ES" dirty="0" err="1"/>
              <a:t>Solis</a:t>
            </a:r>
            <a:endParaRPr lang="es-ES" dirty="0"/>
          </a:p>
          <a:p>
            <a:pPr marL="342900" indent="-342900">
              <a:buAutoNum type="arabicPeriod"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532447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2" b="2911"/>
          <a:stretch/>
        </p:blipFill>
        <p:spPr>
          <a:xfrm>
            <a:off x="1524000" y="218940"/>
            <a:ext cx="9144000" cy="61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951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544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" t="6949" r="-282" b="1315"/>
          <a:stretch/>
        </p:blipFill>
        <p:spPr>
          <a:xfrm>
            <a:off x="1511121" y="0"/>
            <a:ext cx="9144000" cy="629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138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"/>
          <a:stretch/>
        </p:blipFill>
        <p:spPr>
          <a:xfrm>
            <a:off x="1536879" y="-167427"/>
            <a:ext cx="9144000" cy="645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8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rgbClr val="FF0000"/>
                </a:solidFill>
              </a:rPr>
              <a:t>2. Huesos cortos 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82968" y="1966683"/>
            <a:ext cx="5342157" cy="4023360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lphaLcPeriod"/>
            </a:pPr>
            <a:r>
              <a:rPr lang="es-EC" sz="2800" dirty="0"/>
              <a:t>Sus dimensiones de longitud, anchura y grosor son relativamente iguales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eriod"/>
            </a:pPr>
            <a:r>
              <a:rPr lang="es-EC" sz="2800" dirty="0"/>
              <a:t>Estos huesos los podemos encontrar en el carpo y el tarso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lphaLcPeriod"/>
            </a:pPr>
            <a:r>
              <a:rPr lang="es-EC" sz="2800" dirty="0"/>
              <a:t>Su función consiste en amortiguar los choques.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15433" r="87443" b="62146"/>
          <a:stretch/>
        </p:blipFill>
        <p:spPr>
          <a:xfrm>
            <a:off x="6611491" y="2112136"/>
            <a:ext cx="3588576" cy="265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361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99" y="103980"/>
            <a:ext cx="5782612" cy="623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405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36408BC-AE73-4C55-924E-2BFAA931C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" y="0"/>
            <a:ext cx="12036702" cy="687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242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DC5A31-396B-4185-8C46-2DB50C51E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989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181AE8-3FBF-42C9-8ED0-55868CFC2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6"/>
          <a:stretch/>
        </p:blipFill>
        <p:spPr>
          <a:xfrm>
            <a:off x="2279374" y="141908"/>
            <a:ext cx="7103165" cy="61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098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82C6C1-0D03-429D-87C4-BD330CBE8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08" y="172279"/>
            <a:ext cx="8215991" cy="616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128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A457915-42D2-4C47-8806-6CF6D17FF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16" y="0"/>
            <a:ext cx="8373528" cy="628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2431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8BCE7B1-4CCB-4F9A-81DF-5C9E1CD14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71" y="180353"/>
            <a:ext cx="8180319" cy="61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263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283BDE-9FC9-4DB1-87AA-C6BF9EE4A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06858"/>
            <a:ext cx="7924799" cy="59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955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9FEB926-3930-47DA-A8CD-1FF927CEF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12" y="1"/>
            <a:ext cx="8370078" cy="628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190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B0104BB-ABFD-473E-81E2-F8D8A76AB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1"/>
          <a:stretch/>
        </p:blipFill>
        <p:spPr>
          <a:xfrm>
            <a:off x="2280625" y="1033670"/>
            <a:ext cx="7630749" cy="50225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EB4A6A-6E40-4DAC-8A99-EE03278FD928}"/>
              </a:ext>
            </a:extLst>
          </p:cNvPr>
          <p:cNvSpPr txBox="1"/>
          <p:nvPr/>
        </p:nvSpPr>
        <p:spPr>
          <a:xfrm>
            <a:off x="4094922" y="155419"/>
            <a:ext cx="216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atin typeface="Algerian" panose="04020705040A02060702" pitchFamily="82" charset="0"/>
              </a:rPr>
              <a:t>Fémur</a:t>
            </a:r>
            <a:r>
              <a:rPr lang="es-ES" dirty="0"/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293105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7834</TotalTime>
  <Words>1339</Words>
  <Application>Microsoft Office PowerPoint</Application>
  <PresentationFormat>Panorámica</PresentationFormat>
  <Paragraphs>230</Paragraphs>
  <Slides>119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119</vt:i4>
      </vt:variant>
    </vt:vector>
  </HeadingPairs>
  <TitlesOfParts>
    <vt:vector size="126" baseType="lpstr">
      <vt:lpstr>Algerian</vt:lpstr>
      <vt:lpstr>Calibri</vt:lpstr>
      <vt:lpstr>Calibri Light</vt:lpstr>
      <vt:lpstr>Wingdings</vt:lpstr>
      <vt:lpstr>Retrospección</vt:lpstr>
      <vt:lpstr>PhotoFinish Picture</vt:lpstr>
      <vt:lpstr>Objeto empaquetador del shell</vt:lpstr>
      <vt:lpstr>Osteología animal</vt:lpstr>
      <vt:lpstr>objetivos</vt:lpstr>
      <vt:lpstr>Presentación de PowerPoint</vt:lpstr>
      <vt:lpstr>FUNCIONES DE LOS HUESOS</vt:lpstr>
      <vt:lpstr>División del esqueleto  </vt:lpstr>
      <vt:lpstr>Presentación de PowerPoint</vt:lpstr>
      <vt:lpstr>Presentación de PowerPoint</vt:lpstr>
      <vt:lpstr>Presentación de PowerPoint</vt:lpstr>
      <vt:lpstr>2. Huesos cortos </vt:lpstr>
      <vt:lpstr>3. Huesos planos</vt:lpstr>
      <vt:lpstr>4. Huesos irregulares</vt:lpstr>
      <vt:lpstr>Presentación de PowerPoint</vt:lpstr>
      <vt:lpstr>Columna vertebral</vt:lpstr>
      <vt:lpstr>Presentación de PowerPoint</vt:lpstr>
      <vt:lpstr>Huesos del craneo</vt:lpstr>
      <vt:lpstr>Porciones del cráneo </vt:lpstr>
      <vt:lpstr>Presentación de PowerPoint</vt:lpstr>
      <vt:lpstr>Presentación de PowerPoint</vt:lpstr>
      <vt:lpstr>Huesos del cráneo lateral</vt:lpstr>
      <vt:lpstr>Cráneo de porcino </vt:lpstr>
      <vt:lpstr>Presentación de PowerPoint</vt:lpstr>
      <vt:lpstr>Presentación de PowerPoint</vt:lpstr>
      <vt:lpstr>Occipital </vt:lpstr>
      <vt:lpstr>Presentación de PowerPoint</vt:lpstr>
      <vt:lpstr>esfenoides</vt:lpstr>
      <vt:lpstr>Presentación de PowerPoint</vt:lpstr>
      <vt:lpstr>VERTEBRAS CERVICALES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VERTEBRAS TORÁCICAS </vt:lpstr>
      <vt:lpstr>Presentación de PowerPoint</vt:lpstr>
      <vt:lpstr>Descripción general y posicionamiento:</vt:lpstr>
      <vt:lpstr>Presentación de PowerPoint</vt:lpstr>
      <vt:lpstr>Presentación de PowerPoint</vt:lpstr>
      <vt:lpstr>Vertebras lumbares </vt:lpstr>
      <vt:lpstr>Presentación de PowerPoint</vt:lpstr>
      <vt:lpstr>Presentación de PowerPoint</vt:lpstr>
      <vt:lpstr>Vertebras sacras </vt:lpstr>
      <vt:lpstr>Presentación de PowerPoint</vt:lpstr>
      <vt:lpstr>Presentación de PowerPoint</vt:lpstr>
      <vt:lpstr>Vertebras coccígeas </vt:lpstr>
      <vt:lpstr>Presentación de PowerPoint</vt:lpstr>
      <vt:lpstr>Costillas </vt:lpstr>
      <vt:lpstr>Presentación de PowerPoint</vt:lpstr>
      <vt:lpstr>Presentación de PowerPoint</vt:lpstr>
      <vt:lpstr>Presentación de PowerPoint</vt:lpstr>
      <vt:lpstr>COSTILLAS EN PORCINOS</vt:lpstr>
      <vt:lpstr>COSTILLAS EN BOVINO</vt:lpstr>
      <vt:lpstr>COSTILLAS EQUINO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Osteología animal</dc:title>
  <dc:creator>Pc</dc:creator>
  <cp:lastModifiedBy>CLIC</cp:lastModifiedBy>
  <cp:revision>65</cp:revision>
  <dcterms:created xsi:type="dcterms:W3CDTF">2018-06-06T02:28:53Z</dcterms:created>
  <dcterms:modified xsi:type="dcterms:W3CDTF">2024-11-18T21:03:58Z</dcterms:modified>
</cp:coreProperties>
</file>